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710" r:id="rId5"/>
    <p:sldMasterId id="2147483714" r:id="rId6"/>
    <p:sldMasterId id="2147483676" r:id="rId7"/>
    <p:sldMasterId id="2147483720" r:id="rId8"/>
    <p:sldMasterId id="2147483685" r:id="rId9"/>
    <p:sldMasterId id="2147483716" r:id="rId10"/>
    <p:sldMasterId id="2147483712" r:id="rId11"/>
    <p:sldMasterId id="2147483703" r:id="rId12"/>
    <p:sldMasterId id="2147483704" r:id="rId13"/>
    <p:sldMasterId id="2147483718" r:id="rId14"/>
    <p:sldMasterId id="2147483722" r:id="rId15"/>
    <p:sldMasterId id="2147483707" r:id="rId16"/>
  </p:sldMasterIdLst>
  <p:notesMasterIdLst>
    <p:notesMasterId r:id="rId25"/>
  </p:notesMasterIdLst>
  <p:handoutMasterIdLst>
    <p:handoutMasterId r:id="rId26"/>
  </p:handoutMasterIdLst>
  <p:sldIdLst>
    <p:sldId id="314" r:id="rId17"/>
    <p:sldId id="317" r:id="rId18"/>
    <p:sldId id="318" r:id="rId19"/>
    <p:sldId id="330" r:id="rId20"/>
    <p:sldId id="324" r:id="rId21"/>
    <p:sldId id="298" r:id="rId22"/>
    <p:sldId id="277" r:id="rId23"/>
    <p:sldId id="331" r:id="rId2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NIER Anne" initials="BA" lastIdx="2" clrIdx="0">
    <p:extLst>
      <p:ext uri="{19B8F6BF-5375-455C-9EA6-DF929625EA0E}">
        <p15:presenceInfo xmlns:p15="http://schemas.microsoft.com/office/powerpoint/2012/main" userId="S::anne.besnier@centrevaldeloire.fr::55fa1452-d50f-4ef1-a0f5-ce740add26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D9520-816F-46B0-9BA0-5C85BAB06266}" v="12" dt="2022-09-26T13:40:49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5226" autoAdjust="0"/>
  </p:normalViewPr>
  <p:slideViewPr>
    <p:cSldViewPr>
      <p:cViewPr varScale="1">
        <p:scale>
          <a:sx n="139" d="100"/>
          <a:sy n="139" d="100"/>
        </p:scale>
        <p:origin x="10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IS William" userId="f7462456-0f1e-4a2c-8677-016777c62a83" providerId="ADAL" clId="{29DD9520-816F-46B0-9BA0-5C85BAB06266}"/>
    <pc:docChg chg="undo custSel delSld modSld modMainMaster">
      <pc:chgData name="PALIS William" userId="f7462456-0f1e-4a2c-8677-016777c62a83" providerId="ADAL" clId="{29DD9520-816F-46B0-9BA0-5C85BAB06266}" dt="2022-09-28T15:21:55.962" v="1747" actId="47"/>
      <pc:docMkLst>
        <pc:docMk/>
      </pc:docMkLst>
      <pc:sldChg chg="del">
        <pc:chgData name="PALIS William" userId="f7462456-0f1e-4a2c-8677-016777c62a83" providerId="ADAL" clId="{29DD9520-816F-46B0-9BA0-5C85BAB06266}" dt="2022-09-26T13:22:21.103" v="9" actId="47"/>
        <pc:sldMkLst>
          <pc:docMk/>
          <pc:sldMk cId="2730227264" sldId="256"/>
        </pc:sldMkLst>
      </pc:sldChg>
      <pc:sldChg chg="addSp modSp mod">
        <pc:chgData name="PALIS William" userId="f7462456-0f1e-4a2c-8677-016777c62a83" providerId="ADAL" clId="{29DD9520-816F-46B0-9BA0-5C85BAB06266}" dt="2022-09-26T13:43:49.877" v="1739" actId="12"/>
        <pc:sldMkLst>
          <pc:docMk/>
          <pc:sldMk cId="4029409350" sldId="277"/>
        </pc:sldMkLst>
        <pc:spChg chg="add mod">
          <ac:chgData name="PALIS William" userId="f7462456-0f1e-4a2c-8677-016777c62a83" providerId="ADAL" clId="{29DD9520-816F-46B0-9BA0-5C85BAB06266}" dt="2022-09-26T13:43:49.877" v="1739" actId="12"/>
          <ac:spMkLst>
            <pc:docMk/>
            <pc:sldMk cId="4029409350" sldId="277"/>
            <ac:spMk id="5" creationId="{17AF4E8B-A29B-41D3-9CBA-34C0AD9B808A}"/>
          </ac:spMkLst>
        </pc:spChg>
      </pc:sldChg>
      <pc:sldChg chg="del">
        <pc:chgData name="PALIS William" userId="f7462456-0f1e-4a2c-8677-016777c62a83" providerId="ADAL" clId="{29DD9520-816F-46B0-9BA0-5C85BAB06266}" dt="2022-09-26T13:22:45.636" v="10" actId="47"/>
        <pc:sldMkLst>
          <pc:docMk/>
          <pc:sldMk cId="2547677477" sldId="279"/>
        </pc:sldMkLst>
      </pc:sldChg>
      <pc:sldChg chg="del">
        <pc:chgData name="PALIS William" userId="f7462456-0f1e-4a2c-8677-016777c62a83" providerId="ADAL" clId="{29DD9520-816F-46B0-9BA0-5C85BAB06266}" dt="2022-09-26T13:22:49.450" v="11" actId="47"/>
        <pc:sldMkLst>
          <pc:docMk/>
          <pc:sldMk cId="3368357120" sldId="293"/>
        </pc:sldMkLst>
      </pc:sldChg>
      <pc:sldChg chg="del">
        <pc:chgData name="PALIS William" userId="f7462456-0f1e-4a2c-8677-016777c62a83" providerId="ADAL" clId="{29DD9520-816F-46B0-9BA0-5C85BAB06266}" dt="2022-09-26T13:22:51.702" v="12" actId="47"/>
        <pc:sldMkLst>
          <pc:docMk/>
          <pc:sldMk cId="1748619793" sldId="294"/>
        </pc:sldMkLst>
      </pc:sldChg>
      <pc:sldChg chg="del">
        <pc:chgData name="PALIS William" userId="f7462456-0f1e-4a2c-8677-016777c62a83" providerId="ADAL" clId="{29DD9520-816F-46B0-9BA0-5C85BAB06266}" dt="2022-09-26T13:23:42.210" v="20" actId="47"/>
        <pc:sldMkLst>
          <pc:docMk/>
          <pc:sldMk cId="1586165362" sldId="301"/>
        </pc:sldMkLst>
      </pc:sldChg>
      <pc:sldChg chg="del">
        <pc:chgData name="PALIS William" userId="f7462456-0f1e-4a2c-8677-016777c62a83" providerId="ADAL" clId="{29DD9520-816F-46B0-9BA0-5C85BAB06266}" dt="2022-09-26T13:23:16.487" v="14" actId="47"/>
        <pc:sldMkLst>
          <pc:docMk/>
          <pc:sldMk cId="232562565" sldId="316"/>
        </pc:sldMkLst>
      </pc:sldChg>
      <pc:sldChg chg="del">
        <pc:chgData name="PALIS William" userId="f7462456-0f1e-4a2c-8677-016777c62a83" providerId="ADAL" clId="{29DD9520-816F-46B0-9BA0-5C85BAB06266}" dt="2022-09-26T13:23:27.592" v="17" actId="47"/>
        <pc:sldMkLst>
          <pc:docMk/>
          <pc:sldMk cId="4092100898" sldId="319"/>
        </pc:sldMkLst>
      </pc:sldChg>
      <pc:sldChg chg="del">
        <pc:chgData name="PALIS William" userId="f7462456-0f1e-4a2c-8677-016777c62a83" providerId="ADAL" clId="{29DD9520-816F-46B0-9BA0-5C85BAB06266}" dt="2022-09-26T13:23:26.943" v="16" actId="47"/>
        <pc:sldMkLst>
          <pc:docMk/>
          <pc:sldMk cId="3330021969" sldId="320"/>
        </pc:sldMkLst>
      </pc:sldChg>
      <pc:sldChg chg="del">
        <pc:chgData name="PALIS William" userId="f7462456-0f1e-4a2c-8677-016777c62a83" providerId="ADAL" clId="{29DD9520-816F-46B0-9BA0-5C85BAB06266}" dt="2022-09-26T13:23:28.194" v="18" actId="47"/>
        <pc:sldMkLst>
          <pc:docMk/>
          <pc:sldMk cId="969600897" sldId="321"/>
        </pc:sldMkLst>
      </pc:sldChg>
      <pc:sldChg chg="del">
        <pc:chgData name="PALIS William" userId="f7462456-0f1e-4a2c-8677-016777c62a83" providerId="ADAL" clId="{29DD9520-816F-46B0-9BA0-5C85BAB06266}" dt="2022-09-26T13:23:25.902" v="15" actId="47"/>
        <pc:sldMkLst>
          <pc:docMk/>
          <pc:sldMk cId="3810378006" sldId="322"/>
        </pc:sldMkLst>
      </pc:sldChg>
      <pc:sldChg chg="del">
        <pc:chgData name="PALIS William" userId="f7462456-0f1e-4a2c-8677-016777c62a83" providerId="ADAL" clId="{29DD9520-816F-46B0-9BA0-5C85BAB06266}" dt="2022-09-26T13:23:30.153" v="19" actId="47"/>
        <pc:sldMkLst>
          <pc:docMk/>
          <pc:sldMk cId="313337264" sldId="323"/>
        </pc:sldMkLst>
      </pc:sldChg>
      <pc:sldChg chg="del">
        <pc:chgData name="PALIS William" userId="f7462456-0f1e-4a2c-8677-016777c62a83" providerId="ADAL" clId="{29DD9520-816F-46B0-9BA0-5C85BAB06266}" dt="2022-09-26T13:21:26.954" v="7" actId="47"/>
        <pc:sldMkLst>
          <pc:docMk/>
          <pc:sldMk cId="2744245582" sldId="325"/>
        </pc:sldMkLst>
      </pc:sldChg>
      <pc:sldChg chg="del">
        <pc:chgData name="PALIS William" userId="f7462456-0f1e-4a2c-8677-016777c62a83" providerId="ADAL" clId="{29DD9520-816F-46B0-9BA0-5C85BAB06266}" dt="2022-09-28T15:21:54.780" v="1745" actId="47"/>
        <pc:sldMkLst>
          <pc:docMk/>
          <pc:sldMk cId="174360124" sldId="326"/>
        </pc:sldMkLst>
      </pc:sldChg>
      <pc:sldChg chg="del">
        <pc:chgData name="PALIS William" userId="f7462456-0f1e-4a2c-8677-016777c62a83" providerId="ADAL" clId="{29DD9520-816F-46B0-9BA0-5C85BAB06266}" dt="2022-09-28T15:21:55.381" v="1746" actId="47"/>
        <pc:sldMkLst>
          <pc:docMk/>
          <pc:sldMk cId="2817507973" sldId="327"/>
        </pc:sldMkLst>
      </pc:sldChg>
      <pc:sldChg chg="modSp del mod">
        <pc:chgData name="PALIS William" userId="f7462456-0f1e-4a2c-8677-016777c62a83" providerId="ADAL" clId="{29DD9520-816F-46B0-9BA0-5C85BAB06266}" dt="2022-09-28T15:21:55.962" v="1747" actId="47"/>
        <pc:sldMkLst>
          <pc:docMk/>
          <pc:sldMk cId="909104069" sldId="328"/>
        </pc:sldMkLst>
        <pc:spChg chg="mod">
          <ac:chgData name="PALIS William" userId="f7462456-0f1e-4a2c-8677-016777c62a83" providerId="ADAL" clId="{29DD9520-816F-46B0-9BA0-5C85BAB06266}" dt="2022-09-27T10:54:57.984" v="1743" actId="6549"/>
          <ac:spMkLst>
            <pc:docMk/>
            <pc:sldMk cId="909104069" sldId="328"/>
            <ac:spMk id="5" creationId="{56B76BD7-2854-44E7-A1EF-31CC57B37DB8}"/>
          </ac:spMkLst>
        </pc:spChg>
      </pc:sldChg>
      <pc:sldChg chg="addSp delSp modSp del mod">
        <pc:chgData name="PALIS William" userId="f7462456-0f1e-4a2c-8677-016777c62a83" providerId="ADAL" clId="{29DD9520-816F-46B0-9BA0-5C85BAB06266}" dt="2022-09-28T15:21:54.046" v="1744" actId="47"/>
        <pc:sldMkLst>
          <pc:docMk/>
          <pc:sldMk cId="4016127036" sldId="329"/>
        </pc:sldMkLst>
        <pc:spChg chg="del">
          <ac:chgData name="PALIS William" userId="f7462456-0f1e-4a2c-8677-016777c62a83" providerId="ADAL" clId="{29DD9520-816F-46B0-9BA0-5C85BAB06266}" dt="2022-09-26T13:20:07.381" v="0" actId="478"/>
          <ac:spMkLst>
            <pc:docMk/>
            <pc:sldMk cId="4016127036" sldId="329"/>
            <ac:spMk id="5" creationId="{56B76BD7-2854-44E7-A1EF-31CC57B37DB8}"/>
          </ac:spMkLst>
        </pc:spChg>
        <pc:picChg chg="add del mod">
          <ac:chgData name="PALIS William" userId="f7462456-0f1e-4a2c-8677-016777c62a83" providerId="ADAL" clId="{29DD9520-816F-46B0-9BA0-5C85BAB06266}" dt="2022-09-26T13:20:44.338" v="2" actId="478"/>
          <ac:picMkLst>
            <pc:docMk/>
            <pc:sldMk cId="4016127036" sldId="329"/>
            <ac:picMk id="4" creationId="{AA207C90-3B6C-44D6-9B14-CE4231C8DDA8}"/>
          </ac:picMkLst>
        </pc:picChg>
        <pc:picChg chg="add mod">
          <ac:chgData name="PALIS William" userId="f7462456-0f1e-4a2c-8677-016777c62a83" providerId="ADAL" clId="{29DD9520-816F-46B0-9BA0-5C85BAB06266}" dt="2022-09-26T13:21:14.783" v="6" actId="14100"/>
          <ac:picMkLst>
            <pc:docMk/>
            <pc:sldMk cId="4016127036" sldId="329"/>
            <ac:picMk id="7" creationId="{724071C8-B35F-48FD-ACA5-5625CB0C8473}"/>
          </ac:picMkLst>
        </pc:picChg>
      </pc:sldChg>
      <pc:sldChg chg="addSp delSp modSp mod">
        <pc:chgData name="PALIS William" userId="f7462456-0f1e-4a2c-8677-016777c62a83" providerId="ADAL" clId="{29DD9520-816F-46B0-9BA0-5C85BAB06266}" dt="2022-09-26T13:32:14.299" v="731" actId="255"/>
        <pc:sldMkLst>
          <pc:docMk/>
          <pc:sldMk cId="2404654952" sldId="330"/>
        </pc:sldMkLst>
        <pc:spChg chg="add mod">
          <ac:chgData name="PALIS William" userId="f7462456-0f1e-4a2c-8677-016777c62a83" providerId="ADAL" clId="{29DD9520-816F-46B0-9BA0-5C85BAB06266}" dt="2022-09-26T13:32:14.299" v="731" actId="255"/>
          <ac:spMkLst>
            <pc:docMk/>
            <pc:sldMk cId="2404654952" sldId="330"/>
            <ac:spMk id="7" creationId="{05580B56-0217-4A98-8700-9009E9F847F2}"/>
          </ac:spMkLst>
        </pc:spChg>
        <pc:picChg chg="del">
          <ac:chgData name="PALIS William" userId="f7462456-0f1e-4a2c-8677-016777c62a83" providerId="ADAL" clId="{29DD9520-816F-46B0-9BA0-5C85BAB06266}" dt="2022-09-26T13:23:08.503" v="13" actId="478"/>
          <ac:picMkLst>
            <pc:docMk/>
            <pc:sldMk cId="2404654952" sldId="330"/>
            <ac:picMk id="5" creationId="{082AA073-F132-4E09-A005-6C54FDC68053}"/>
          </ac:picMkLst>
        </pc:picChg>
      </pc:sldChg>
      <pc:sldChg chg="addSp delSp modSp mod">
        <pc:chgData name="PALIS William" userId="f7462456-0f1e-4a2c-8677-016777c62a83" providerId="ADAL" clId="{29DD9520-816F-46B0-9BA0-5C85BAB06266}" dt="2022-09-26T13:42:42.012" v="1726" actId="1076"/>
        <pc:sldMkLst>
          <pc:docMk/>
          <pc:sldMk cId="2252753059" sldId="331"/>
        </pc:sldMkLst>
        <pc:spChg chg="del">
          <ac:chgData name="PALIS William" userId="f7462456-0f1e-4a2c-8677-016777c62a83" providerId="ADAL" clId="{29DD9520-816F-46B0-9BA0-5C85BAB06266}" dt="2022-09-26T13:39:20.747" v="1664" actId="478"/>
          <ac:spMkLst>
            <pc:docMk/>
            <pc:sldMk cId="2252753059" sldId="331"/>
            <ac:spMk id="5" creationId="{17AF4E8B-A29B-41D3-9CBA-34C0AD9B808A}"/>
          </ac:spMkLst>
        </pc:spChg>
        <pc:spChg chg="mod">
          <ac:chgData name="PALIS William" userId="f7462456-0f1e-4a2c-8677-016777c62a83" providerId="ADAL" clId="{29DD9520-816F-46B0-9BA0-5C85BAB06266}" dt="2022-09-26T13:42:26.956" v="1723" actId="1076"/>
          <ac:spMkLst>
            <pc:docMk/>
            <pc:sldMk cId="2252753059" sldId="331"/>
            <ac:spMk id="6" creationId="{C5162BD2-D624-4386-9B22-E10DEF7801CA}"/>
          </ac:spMkLst>
        </pc:spChg>
        <pc:spChg chg="add del mod">
          <ac:chgData name="PALIS William" userId="f7462456-0f1e-4a2c-8677-016777c62a83" providerId="ADAL" clId="{29DD9520-816F-46B0-9BA0-5C85BAB06266}" dt="2022-09-26T13:40:34.808" v="1697" actId="478"/>
          <ac:spMkLst>
            <pc:docMk/>
            <pc:sldMk cId="2252753059" sldId="331"/>
            <ac:spMk id="7" creationId="{81B3B303-91CB-4F7A-9D71-6B0B632AA8CA}"/>
          </ac:spMkLst>
        </pc:spChg>
        <pc:spChg chg="add mod">
          <ac:chgData name="PALIS William" userId="f7462456-0f1e-4a2c-8677-016777c62a83" providerId="ADAL" clId="{29DD9520-816F-46B0-9BA0-5C85BAB06266}" dt="2022-09-26T13:42:36.657" v="1725" actId="207"/>
          <ac:spMkLst>
            <pc:docMk/>
            <pc:sldMk cId="2252753059" sldId="331"/>
            <ac:spMk id="11" creationId="{BC7043D4-3A1F-4FC6-BDCA-6F4998233A97}"/>
          </ac:spMkLst>
        </pc:spChg>
        <pc:spChg chg="mod">
          <ac:chgData name="PALIS William" userId="f7462456-0f1e-4a2c-8677-016777c62a83" providerId="ADAL" clId="{29DD9520-816F-46B0-9BA0-5C85BAB06266}" dt="2022-09-26T13:39:58.350" v="1666" actId="14100"/>
          <ac:spMkLst>
            <pc:docMk/>
            <pc:sldMk cId="2252753059" sldId="331"/>
            <ac:spMk id="16" creationId="{9813621E-E6F7-4D85-BD57-063BA1C658DF}"/>
          </ac:spMkLst>
        </pc:spChg>
        <pc:spChg chg="add mod">
          <ac:chgData name="PALIS William" userId="f7462456-0f1e-4a2c-8677-016777c62a83" providerId="ADAL" clId="{29DD9520-816F-46B0-9BA0-5C85BAB06266}" dt="2022-09-26T13:39:58.350" v="1666" actId="14100"/>
          <ac:spMkLst>
            <pc:docMk/>
            <pc:sldMk cId="2252753059" sldId="331"/>
            <ac:spMk id="17" creationId="{E69661F6-5957-4B0E-AE34-C6FBA04CC2BF}"/>
          </ac:spMkLst>
        </pc:spChg>
        <pc:spChg chg="add mod">
          <ac:chgData name="PALIS William" userId="f7462456-0f1e-4a2c-8677-016777c62a83" providerId="ADAL" clId="{29DD9520-816F-46B0-9BA0-5C85BAB06266}" dt="2022-09-26T13:40:43.251" v="1706" actId="20577"/>
          <ac:spMkLst>
            <pc:docMk/>
            <pc:sldMk cId="2252753059" sldId="331"/>
            <ac:spMk id="18" creationId="{D913521A-AC50-4E3C-8CD2-59B61E1D4609}"/>
          </ac:spMkLst>
        </pc:spChg>
        <pc:spChg chg="add mod">
          <ac:chgData name="PALIS William" userId="f7462456-0f1e-4a2c-8677-016777c62a83" providerId="ADAL" clId="{29DD9520-816F-46B0-9BA0-5C85BAB06266}" dt="2022-09-26T13:41:53.634" v="1719" actId="1076"/>
          <ac:spMkLst>
            <pc:docMk/>
            <pc:sldMk cId="2252753059" sldId="331"/>
            <ac:spMk id="20" creationId="{0CD0D237-9E4E-4907-B3C9-4A2C297FC141}"/>
          </ac:spMkLst>
        </pc:spChg>
        <pc:spChg chg="add mod">
          <ac:chgData name="PALIS William" userId="f7462456-0f1e-4a2c-8677-016777c62a83" providerId="ADAL" clId="{29DD9520-816F-46B0-9BA0-5C85BAB06266}" dt="2022-09-26T13:39:58.350" v="1666" actId="14100"/>
          <ac:spMkLst>
            <pc:docMk/>
            <pc:sldMk cId="2252753059" sldId="331"/>
            <ac:spMk id="21" creationId="{36304879-04FC-46A9-815A-9AD03A6D8D07}"/>
          </ac:spMkLst>
        </pc:spChg>
        <pc:spChg chg="add mod">
          <ac:chgData name="PALIS William" userId="f7462456-0f1e-4a2c-8677-016777c62a83" providerId="ADAL" clId="{29DD9520-816F-46B0-9BA0-5C85BAB06266}" dt="2022-09-26T13:39:58.350" v="1666" actId="14100"/>
          <ac:spMkLst>
            <pc:docMk/>
            <pc:sldMk cId="2252753059" sldId="331"/>
            <ac:spMk id="22" creationId="{4CB5380E-684A-46FD-B55A-1F295F38533F}"/>
          </ac:spMkLst>
        </pc:spChg>
        <pc:spChg chg="add mod">
          <ac:chgData name="PALIS William" userId="f7462456-0f1e-4a2c-8677-016777c62a83" providerId="ADAL" clId="{29DD9520-816F-46B0-9BA0-5C85BAB06266}" dt="2022-09-26T13:39:58.350" v="1666" actId="14100"/>
          <ac:spMkLst>
            <pc:docMk/>
            <pc:sldMk cId="2252753059" sldId="331"/>
            <ac:spMk id="23" creationId="{14A69980-9D7E-4D79-9C9A-B406E1828AA0}"/>
          </ac:spMkLst>
        </pc:spChg>
        <pc:spChg chg="add del mod">
          <ac:chgData name="PALIS William" userId="f7462456-0f1e-4a2c-8677-016777c62a83" providerId="ADAL" clId="{29DD9520-816F-46B0-9BA0-5C85BAB06266}" dt="2022-09-26T13:41:31.809" v="1715" actId="1076"/>
          <ac:spMkLst>
            <pc:docMk/>
            <pc:sldMk cId="2252753059" sldId="331"/>
            <ac:spMk id="26" creationId="{2F23FBC1-957B-4076-9DAA-097E15EB02A4}"/>
          </ac:spMkLst>
        </pc:spChg>
        <pc:grpChg chg="add mod">
          <ac:chgData name="PALIS William" userId="f7462456-0f1e-4a2c-8677-016777c62a83" providerId="ADAL" clId="{29DD9520-816F-46B0-9BA0-5C85BAB06266}" dt="2022-09-26T13:41:55.635" v="1720" actId="1076"/>
          <ac:grpSpMkLst>
            <pc:docMk/>
            <pc:sldMk cId="2252753059" sldId="331"/>
            <ac:grpSpMk id="14" creationId="{0BA34AAE-AEE3-490A-AB30-415E0B850AC9}"/>
          </ac:grpSpMkLst>
        </pc:grpChg>
        <pc:graphicFrameChg chg="add mod">
          <ac:chgData name="PALIS William" userId="f7462456-0f1e-4a2c-8677-016777c62a83" providerId="ADAL" clId="{29DD9520-816F-46B0-9BA0-5C85BAB06266}" dt="2022-09-26T13:39:58.350" v="1666" actId="14100"/>
          <ac:graphicFrameMkLst>
            <pc:docMk/>
            <pc:sldMk cId="2252753059" sldId="331"/>
            <ac:graphicFrameMk id="13" creationId="{6CC30D14-E565-4527-AF29-2F3B7E81CD13}"/>
          </ac:graphicFrameMkLst>
        </pc:graphicFrameChg>
        <pc:graphicFrameChg chg="add mod">
          <ac:chgData name="PALIS William" userId="f7462456-0f1e-4a2c-8677-016777c62a83" providerId="ADAL" clId="{29DD9520-816F-46B0-9BA0-5C85BAB06266}" dt="2022-09-26T13:40:49.576" v="1708" actId="14100"/>
          <ac:graphicFrameMkLst>
            <pc:docMk/>
            <pc:sldMk cId="2252753059" sldId="331"/>
            <ac:graphicFrameMk id="19" creationId="{A48C0570-2137-4902-9C4C-4942B33D99A2}"/>
          </ac:graphicFrameMkLst>
        </pc:graphicFrameChg>
        <pc:picChg chg="add mod">
          <ac:chgData name="PALIS William" userId="f7462456-0f1e-4a2c-8677-016777c62a83" providerId="ADAL" clId="{29DD9520-816F-46B0-9BA0-5C85BAB06266}" dt="2022-09-26T13:42:42.012" v="1726" actId="1076"/>
          <ac:picMkLst>
            <pc:docMk/>
            <pc:sldMk cId="2252753059" sldId="331"/>
            <ac:picMk id="8" creationId="{9308F460-3420-493A-B35F-585D06B65759}"/>
          </ac:picMkLst>
        </pc:picChg>
        <pc:picChg chg="add mod">
          <ac:chgData name="PALIS William" userId="f7462456-0f1e-4a2c-8677-016777c62a83" providerId="ADAL" clId="{29DD9520-816F-46B0-9BA0-5C85BAB06266}" dt="2022-09-26T13:40:15.279" v="1673" actId="1076"/>
          <ac:picMkLst>
            <pc:docMk/>
            <pc:sldMk cId="2252753059" sldId="331"/>
            <ac:picMk id="9" creationId="{BCFF43F9-34BF-45FD-B573-6005D27C4C7C}"/>
          </ac:picMkLst>
        </pc:picChg>
        <pc:picChg chg="add mod">
          <ac:chgData name="PALIS William" userId="f7462456-0f1e-4a2c-8677-016777c62a83" providerId="ADAL" clId="{29DD9520-816F-46B0-9BA0-5C85BAB06266}" dt="2022-09-26T13:42:02.996" v="1722" actId="1076"/>
          <ac:picMkLst>
            <pc:docMk/>
            <pc:sldMk cId="2252753059" sldId="331"/>
            <ac:picMk id="10" creationId="{33BDF335-592A-44DD-AE73-A3E6CC8BD353}"/>
          </ac:picMkLst>
        </pc:picChg>
        <pc:picChg chg="mod">
          <ac:chgData name="PALIS William" userId="f7462456-0f1e-4a2c-8677-016777c62a83" providerId="ADAL" clId="{29DD9520-816F-46B0-9BA0-5C85BAB06266}" dt="2022-09-26T13:39:58.350" v="1666" actId="14100"/>
          <ac:picMkLst>
            <pc:docMk/>
            <pc:sldMk cId="2252753059" sldId="331"/>
            <ac:picMk id="15" creationId="{925DD502-4328-4BE5-B4D0-9253F018A551}"/>
          </ac:picMkLst>
        </pc:picChg>
        <pc:picChg chg="add mod">
          <ac:chgData name="PALIS William" userId="f7462456-0f1e-4a2c-8677-016777c62a83" providerId="ADAL" clId="{29DD9520-816F-46B0-9BA0-5C85BAB06266}" dt="2022-09-26T13:41:38.497" v="1717" actId="1076"/>
          <ac:picMkLst>
            <pc:docMk/>
            <pc:sldMk cId="2252753059" sldId="331"/>
            <ac:picMk id="24" creationId="{F89A39A7-F332-4B13-9700-A30705182028}"/>
          </ac:picMkLst>
        </pc:picChg>
        <pc:picChg chg="add mod">
          <ac:chgData name="PALIS William" userId="f7462456-0f1e-4a2c-8677-016777c62a83" providerId="ADAL" clId="{29DD9520-816F-46B0-9BA0-5C85BAB06266}" dt="2022-09-26T13:41:35.609" v="1716" actId="1076"/>
          <ac:picMkLst>
            <pc:docMk/>
            <pc:sldMk cId="2252753059" sldId="331"/>
            <ac:picMk id="25" creationId="{26942584-60ED-4A50-B30A-2DA83FDE29B0}"/>
          </ac:picMkLst>
        </pc:picChg>
      </pc:sldChg>
      <pc:sldMasterChg chg="delSldLayout">
        <pc:chgData name="PALIS William" userId="f7462456-0f1e-4a2c-8677-016777c62a83" providerId="ADAL" clId="{29DD9520-816F-46B0-9BA0-5C85BAB06266}" dt="2022-09-28T15:21:54.046" v="1744" actId="47"/>
        <pc:sldMasterMkLst>
          <pc:docMk/>
          <pc:sldMasterMk cId="930727683" sldId="2147483687"/>
        </pc:sldMasterMkLst>
        <pc:sldLayoutChg chg="del">
          <pc:chgData name="PALIS William" userId="f7462456-0f1e-4a2c-8677-016777c62a83" providerId="ADAL" clId="{29DD9520-816F-46B0-9BA0-5C85BAB06266}" dt="2022-09-28T15:21:54.046" v="1744" actId="47"/>
          <pc:sldLayoutMkLst>
            <pc:docMk/>
            <pc:sldMasterMk cId="930727683" sldId="2147483687"/>
            <pc:sldLayoutMk cId="1278161648" sldId="2147483731"/>
          </pc:sldLayoutMkLst>
        </pc:sldLayoutChg>
      </pc:sldMasterChg>
      <pc:sldMasterChg chg="addSp">
        <pc:chgData name="PALIS William" userId="f7462456-0f1e-4a2c-8677-016777c62a83" providerId="ADAL" clId="{29DD9520-816F-46B0-9BA0-5C85BAB06266}" dt="2022-09-26T13:21:50.665" v="8"/>
        <pc:sldMasterMkLst>
          <pc:docMk/>
          <pc:sldMasterMk cId="3341446990" sldId="2147483732"/>
        </pc:sldMasterMkLst>
        <pc:grpChg chg="add">
          <ac:chgData name="PALIS William" userId="f7462456-0f1e-4a2c-8677-016777c62a83" providerId="ADAL" clId="{29DD9520-816F-46B0-9BA0-5C85BAB06266}" dt="2022-09-26T13:21:50.665" v="8"/>
          <ac:grpSpMkLst>
            <pc:docMk/>
            <pc:sldMasterMk cId="3341446990" sldId="2147483732"/>
            <ac:grpSpMk id="18" creationId="{BF407588-DD38-4A91-8DC4-BB7FAEB78651}"/>
          </ac:grpSpMkLst>
        </pc:grpChg>
        <pc:picChg chg="add">
          <ac:chgData name="PALIS William" userId="f7462456-0f1e-4a2c-8677-016777c62a83" providerId="ADAL" clId="{29DD9520-816F-46B0-9BA0-5C85BAB06266}" dt="2022-09-26T13:21:50.665" v="8"/>
          <ac:picMkLst>
            <pc:docMk/>
            <pc:sldMasterMk cId="3341446990" sldId="2147483732"/>
            <ac:picMk id="31" creationId="{DAA622D6-D7EA-40CA-BB10-C52890082A7C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/>
              <a:t>Nombre de pistes H2</a:t>
            </a:r>
          </a:p>
        </c:rich>
      </c:tx>
      <c:layout>
        <c:manualLayout>
          <c:xMode val="edge"/>
          <c:yMode val="edge"/>
          <c:x val="0.12985382844387411"/>
          <c:y val="6.6719390206595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350 bars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376481882724952E-2"/>
                  <c:y val="-1.2613358838140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6-4660-A308-A17030257A16}"/>
                </c:ext>
              </c:extLst>
            </c:dLbl>
            <c:dLbl>
              <c:idx val="1"/>
              <c:layout>
                <c:manualLayout>
                  <c:x val="7.9102951765054677E-2"/>
                  <c:y val="-1.2613358838140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B6-4660-A308-A17030257A16}"/>
                </c:ext>
              </c:extLst>
            </c:dLbl>
            <c:dLbl>
              <c:idx val="2"/>
              <c:layout>
                <c:manualLayout>
                  <c:x val="8.437648188272489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B6-4660-A308-A17030257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B6-4660-A308-A17030257A1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700 bars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55564759003736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B6-4660-A308-A17030257A16}"/>
                </c:ext>
              </c:extLst>
            </c:dLbl>
            <c:dLbl>
              <c:idx val="1"/>
              <c:layout>
                <c:manualLayout>
                  <c:x val="0"/>
                  <c:y val="-0.218631553194440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6-4660-A308-A17030257A16}"/>
                </c:ext>
              </c:extLst>
            </c:dLbl>
            <c:dLbl>
              <c:idx val="2"/>
              <c:layout>
                <c:manualLayout>
                  <c:x val="0"/>
                  <c:y val="-0.290107253277238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B6-4660-A308-A17030257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2030</c:v>
                </c:pt>
                <c:pt idx="1">
                  <c:v>2040</c:v>
                </c:pt>
                <c:pt idx="2">
                  <c:v>2050</c:v>
                </c:pt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28</c:v>
                </c:pt>
                <c:pt idx="1">
                  <c:v>42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B6-4660-A308-A17030257A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692816744"/>
        <c:axId val="692821336"/>
      </c:barChart>
      <c:catAx>
        <c:axId val="69281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2821336"/>
        <c:crosses val="autoZero"/>
        <c:auto val="1"/>
        <c:lblAlgn val="ctr"/>
        <c:lblOffset val="100"/>
        <c:noMultiLvlLbl val="0"/>
      </c:catAx>
      <c:valAx>
        <c:axId val="692821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281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730410261664E-2"/>
          <c:y val="0.83318333930750033"/>
          <c:w val="0.9"/>
          <c:h val="0.10522953127102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88790-B9C2-4722-9333-A6A26B08E25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046411-2463-47E5-BA99-0070AA5E7FC1}">
      <dgm:prSet phldrT="[Texte]" custT="1"/>
      <dgm:spPr/>
      <dgm:t>
        <a:bodyPr/>
        <a:lstStyle/>
        <a:p>
          <a:r>
            <a:rPr lang="fr-FR" sz="1400" dirty="0"/>
            <a:t>Gouvernance régionale</a:t>
          </a:r>
        </a:p>
      </dgm:t>
    </dgm:pt>
    <dgm:pt modelId="{36BFC9E7-2717-4DCE-AF96-ADA4F7E723B7}" type="parTrans" cxnId="{F14224F7-DDA5-4948-ADB3-790CC7EE32AF}">
      <dgm:prSet/>
      <dgm:spPr/>
      <dgm:t>
        <a:bodyPr/>
        <a:lstStyle/>
        <a:p>
          <a:endParaRPr lang="fr-FR"/>
        </a:p>
      </dgm:t>
    </dgm:pt>
    <dgm:pt modelId="{70AFFC85-2F0D-420A-A68C-37DEE4B5C6C3}" type="sibTrans" cxnId="{F14224F7-DDA5-4948-ADB3-790CC7EE32AF}">
      <dgm:prSet/>
      <dgm:spPr/>
      <dgm:t>
        <a:bodyPr/>
        <a:lstStyle/>
        <a:p>
          <a:endParaRPr lang="fr-FR"/>
        </a:p>
      </dgm:t>
    </dgm:pt>
    <dgm:pt modelId="{87AA7A15-CE60-47F4-88C5-FA2BACC9DAFC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/>
            <a:t>Soutien à l’usage</a:t>
          </a:r>
        </a:p>
      </dgm:t>
    </dgm:pt>
    <dgm:pt modelId="{33A886E7-B20F-44EA-8B4C-94D5A7B7DD1F}" type="parTrans" cxnId="{6A5CDDC3-A495-4CA3-BB5D-122DED50243A}">
      <dgm:prSet/>
      <dgm:spPr/>
      <dgm:t>
        <a:bodyPr/>
        <a:lstStyle/>
        <a:p>
          <a:endParaRPr lang="fr-FR"/>
        </a:p>
      </dgm:t>
    </dgm:pt>
    <dgm:pt modelId="{4D889C48-D7C7-426D-AA5E-338304A822C7}" type="sibTrans" cxnId="{6A5CDDC3-A495-4CA3-BB5D-122DED50243A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907DB597-C556-4E56-A387-20B256657CD1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/>
            <a:t>Recherche, formation, filière industrielle</a:t>
          </a:r>
        </a:p>
      </dgm:t>
    </dgm:pt>
    <dgm:pt modelId="{EA3D0A98-8012-468C-B931-795C91233CBF}" type="parTrans" cxnId="{B8574C73-4456-47B5-967D-E7C09D29CFB6}">
      <dgm:prSet/>
      <dgm:spPr/>
      <dgm:t>
        <a:bodyPr/>
        <a:lstStyle/>
        <a:p>
          <a:endParaRPr lang="fr-FR"/>
        </a:p>
      </dgm:t>
    </dgm:pt>
    <dgm:pt modelId="{7877D135-E22C-47D3-A392-317CB1F755DF}" type="sibTrans" cxnId="{B8574C73-4456-47B5-967D-E7C09D29CFB6}">
      <dgm:prSet/>
      <dgm:spPr/>
      <dgm:t>
        <a:bodyPr/>
        <a:lstStyle/>
        <a:p>
          <a:endParaRPr lang="fr-FR"/>
        </a:p>
      </dgm:t>
    </dgm:pt>
    <dgm:pt modelId="{3FA04502-129D-47AC-89E4-CC9294124A05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Compétence de la Région</a:t>
          </a:r>
        </a:p>
      </dgm:t>
    </dgm:pt>
    <dgm:pt modelId="{28345D54-F1E6-4956-B02E-3CF8D8D6F2CA}" type="parTrans" cxnId="{B628F489-E579-4210-9877-DE6FEC945B6F}">
      <dgm:prSet/>
      <dgm:spPr/>
      <dgm:t>
        <a:bodyPr/>
        <a:lstStyle/>
        <a:p>
          <a:endParaRPr lang="fr-FR"/>
        </a:p>
      </dgm:t>
    </dgm:pt>
    <dgm:pt modelId="{385BA2A5-E3C4-49B9-A599-DAB9BEEA420A}" type="sibTrans" cxnId="{B628F489-E579-4210-9877-DE6FEC945B6F}">
      <dgm:prSet/>
      <dgm:spPr/>
      <dgm:t>
        <a:bodyPr/>
        <a:lstStyle/>
        <a:p>
          <a:endParaRPr lang="fr-FR"/>
        </a:p>
      </dgm:t>
    </dgm:pt>
    <dgm:pt modelId="{CEF77275-B716-42D4-85D6-76F778E0ADD4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Soutien à la Production</a:t>
          </a:r>
        </a:p>
      </dgm:t>
    </dgm:pt>
    <dgm:pt modelId="{8E2ADE06-DF82-431F-8A14-2C727395822E}" type="parTrans" cxnId="{1E06A048-1ADE-40E8-ACE1-341A1CDF5D2B}">
      <dgm:prSet/>
      <dgm:spPr/>
      <dgm:t>
        <a:bodyPr/>
        <a:lstStyle/>
        <a:p>
          <a:endParaRPr lang="fr-FR"/>
        </a:p>
      </dgm:t>
    </dgm:pt>
    <dgm:pt modelId="{ED1B5820-C42A-42F9-BE0F-95B1808B0897}" type="sibTrans" cxnId="{1E06A048-1ADE-40E8-ACE1-341A1CDF5D2B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ACBA2555-0242-4E5A-8F11-B4E02D91C37F}" type="pres">
      <dgm:prSet presAssocID="{48588790-B9C2-4722-9333-A6A26B08E25A}" presName="cycle" presStyleCnt="0">
        <dgm:presLayoutVars>
          <dgm:dir/>
          <dgm:resizeHandles val="exact"/>
        </dgm:presLayoutVars>
      </dgm:prSet>
      <dgm:spPr/>
    </dgm:pt>
    <dgm:pt modelId="{F84E5641-8912-4658-96CE-153E728210C5}" type="pres">
      <dgm:prSet presAssocID="{CF046411-2463-47E5-BA99-0070AA5E7FC1}" presName="node" presStyleLbl="node1" presStyleIdx="0" presStyleCnt="5">
        <dgm:presLayoutVars>
          <dgm:bulletEnabled val="1"/>
        </dgm:presLayoutVars>
      </dgm:prSet>
      <dgm:spPr/>
    </dgm:pt>
    <dgm:pt modelId="{61AFAB0B-1856-4D82-B06C-52304D2711A0}" type="pres">
      <dgm:prSet presAssocID="{CF046411-2463-47E5-BA99-0070AA5E7FC1}" presName="spNode" presStyleCnt="0"/>
      <dgm:spPr/>
    </dgm:pt>
    <dgm:pt modelId="{FD61A93E-6E9B-414D-A5AE-53563410463C}" type="pres">
      <dgm:prSet presAssocID="{70AFFC85-2F0D-420A-A68C-37DEE4B5C6C3}" presName="sibTrans" presStyleLbl="sibTrans1D1" presStyleIdx="0" presStyleCnt="5"/>
      <dgm:spPr/>
    </dgm:pt>
    <dgm:pt modelId="{2EDCB52A-3E34-49FF-BEE2-A8C7F170ACF0}" type="pres">
      <dgm:prSet presAssocID="{87AA7A15-CE60-47F4-88C5-FA2BACC9DAFC}" presName="node" presStyleLbl="node1" presStyleIdx="1" presStyleCnt="5">
        <dgm:presLayoutVars>
          <dgm:bulletEnabled val="1"/>
        </dgm:presLayoutVars>
      </dgm:prSet>
      <dgm:spPr/>
    </dgm:pt>
    <dgm:pt modelId="{4295C862-4388-4279-890B-6BB55A4DC430}" type="pres">
      <dgm:prSet presAssocID="{87AA7A15-CE60-47F4-88C5-FA2BACC9DAFC}" presName="spNode" presStyleCnt="0"/>
      <dgm:spPr/>
    </dgm:pt>
    <dgm:pt modelId="{F49D60D0-A96C-4CC0-B594-44334CF381EA}" type="pres">
      <dgm:prSet presAssocID="{4D889C48-D7C7-426D-AA5E-338304A822C7}" presName="sibTrans" presStyleLbl="sibTrans1D1" presStyleIdx="1" presStyleCnt="5"/>
      <dgm:spPr/>
    </dgm:pt>
    <dgm:pt modelId="{E8F87E72-9B06-44F4-87FC-CB30911A781C}" type="pres">
      <dgm:prSet presAssocID="{907DB597-C556-4E56-A387-20B256657CD1}" presName="node" presStyleLbl="node1" presStyleIdx="2" presStyleCnt="5">
        <dgm:presLayoutVars>
          <dgm:bulletEnabled val="1"/>
        </dgm:presLayoutVars>
      </dgm:prSet>
      <dgm:spPr/>
    </dgm:pt>
    <dgm:pt modelId="{28983781-6586-4D84-A1B4-BC4D924347BF}" type="pres">
      <dgm:prSet presAssocID="{907DB597-C556-4E56-A387-20B256657CD1}" presName="spNode" presStyleCnt="0"/>
      <dgm:spPr/>
    </dgm:pt>
    <dgm:pt modelId="{F0E4FCB0-1229-421B-8140-BA4D4BC59552}" type="pres">
      <dgm:prSet presAssocID="{7877D135-E22C-47D3-A392-317CB1F755DF}" presName="sibTrans" presStyleLbl="sibTrans1D1" presStyleIdx="2" presStyleCnt="5"/>
      <dgm:spPr/>
    </dgm:pt>
    <dgm:pt modelId="{E616A017-A6D7-4F97-BAA4-CA8061E86950}" type="pres">
      <dgm:prSet presAssocID="{3FA04502-129D-47AC-89E4-CC9294124A05}" presName="node" presStyleLbl="node1" presStyleIdx="3" presStyleCnt="5">
        <dgm:presLayoutVars>
          <dgm:bulletEnabled val="1"/>
        </dgm:presLayoutVars>
      </dgm:prSet>
      <dgm:spPr/>
    </dgm:pt>
    <dgm:pt modelId="{C366A1F9-13D6-45CD-A9FF-F17EB0BECDB9}" type="pres">
      <dgm:prSet presAssocID="{3FA04502-129D-47AC-89E4-CC9294124A05}" presName="spNode" presStyleCnt="0"/>
      <dgm:spPr/>
    </dgm:pt>
    <dgm:pt modelId="{2CE0201E-9797-4722-923F-FE4503E6D9B9}" type="pres">
      <dgm:prSet presAssocID="{385BA2A5-E3C4-49B9-A599-DAB9BEEA420A}" presName="sibTrans" presStyleLbl="sibTrans1D1" presStyleIdx="3" presStyleCnt="5"/>
      <dgm:spPr/>
    </dgm:pt>
    <dgm:pt modelId="{78C78EF2-2124-48AE-B65B-B0F8B89C9D50}" type="pres">
      <dgm:prSet presAssocID="{CEF77275-B716-42D4-85D6-76F778E0ADD4}" presName="node" presStyleLbl="node1" presStyleIdx="4" presStyleCnt="5">
        <dgm:presLayoutVars>
          <dgm:bulletEnabled val="1"/>
        </dgm:presLayoutVars>
      </dgm:prSet>
      <dgm:spPr/>
    </dgm:pt>
    <dgm:pt modelId="{BEE7F87E-F12D-42B1-B6DA-93E7FC6986CC}" type="pres">
      <dgm:prSet presAssocID="{CEF77275-B716-42D4-85D6-76F778E0ADD4}" presName="spNode" presStyleCnt="0"/>
      <dgm:spPr/>
    </dgm:pt>
    <dgm:pt modelId="{B1FF0744-F97D-4DDC-ABAA-93FFAF98A21E}" type="pres">
      <dgm:prSet presAssocID="{ED1B5820-C42A-42F9-BE0F-95B1808B0897}" presName="sibTrans" presStyleLbl="sibTrans1D1" presStyleIdx="4" presStyleCnt="5"/>
      <dgm:spPr/>
    </dgm:pt>
  </dgm:ptLst>
  <dgm:cxnLst>
    <dgm:cxn modelId="{35C0DE03-DAA2-4AA7-A54C-9479082FA64B}" type="presOf" srcId="{7877D135-E22C-47D3-A392-317CB1F755DF}" destId="{F0E4FCB0-1229-421B-8140-BA4D4BC59552}" srcOrd="0" destOrd="0" presId="urn:microsoft.com/office/officeart/2005/8/layout/cycle6"/>
    <dgm:cxn modelId="{004A0229-AAD9-469D-B797-0553E3555812}" type="presOf" srcId="{907DB597-C556-4E56-A387-20B256657CD1}" destId="{E8F87E72-9B06-44F4-87FC-CB30911A781C}" srcOrd="0" destOrd="0" presId="urn:microsoft.com/office/officeart/2005/8/layout/cycle6"/>
    <dgm:cxn modelId="{80818B2F-A5EC-4712-BB2C-D4A6774E62CC}" type="presOf" srcId="{ED1B5820-C42A-42F9-BE0F-95B1808B0897}" destId="{B1FF0744-F97D-4DDC-ABAA-93FFAF98A21E}" srcOrd="0" destOrd="0" presId="urn:microsoft.com/office/officeart/2005/8/layout/cycle6"/>
    <dgm:cxn modelId="{1E06A048-1ADE-40E8-ACE1-341A1CDF5D2B}" srcId="{48588790-B9C2-4722-9333-A6A26B08E25A}" destId="{CEF77275-B716-42D4-85D6-76F778E0ADD4}" srcOrd="4" destOrd="0" parTransId="{8E2ADE06-DF82-431F-8A14-2C727395822E}" sibTransId="{ED1B5820-C42A-42F9-BE0F-95B1808B0897}"/>
    <dgm:cxn modelId="{A9463751-3C31-4B3E-951D-F176A4373D1A}" type="presOf" srcId="{70AFFC85-2F0D-420A-A68C-37DEE4B5C6C3}" destId="{FD61A93E-6E9B-414D-A5AE-53563410463C}" srcOrd="0" destOrd="0" presId="urn:microsoft.com/office/officeart/2005/8/layout/cycle6"/>
    <dgm:cxn modelId="{5B6D1372-3C43-4D06-92D3-1D1F5A4A90EE}" type="presOf" srcId="{87AA7A15-CE60-47F4-88C5-FA2BACC9DAFC}" destId="{2EDCB52A-3E34-49FF-BEE2-A8C7F170ACF0}" srcOrd="0" destOrd="0" presId="urn:microsoft.com/office/officeart/2005/8/layout/cycle6"/>
    <dgm:cxn modelId="{B8574C73-4456-47B5-967D-E7C09D29CFB6}" srcId="{48588790-B9C2-4722-9333-A6A26B08E25A}" destId="{907DB597-C556-4E56-A387-20B256657CD1}" srcOrd="2" destOrd="0" parTransId="{EA3D0A98-8012-468C-B931-795C91233CBF}" sibTransId="{7877D135-E22C-47D3-A392-317CB1F755DF}"/>
    <dgm:cxn modelId="{6F7F1A58-CF5A-4C9B-8D44-B883F7875EAE}" type="presOf" srcId="{4D889C48-D7C7-426D-AA5E-338304A822C7}" destId="{F49D60D0-A96C-4CC0-B594-44334CF381EA}" srcOrd="0" destOrd="0" presId="urn:microsoft.com/office/officeart/2005/8/layout/cycle6"/>
    <dgm:cxn modelId="{35BF3379-BE41-4BCE-95CD-38F5C42827DE}" type="presOf" srcId="{CF046411-2463-47E5-BA99-0070AA5E7FC1}" destId="{F84E5641-8912-4658-96CE-153E728210C5}" srcOrd="0" destOrd="0" presId="urn:microsoft.com/office/officeart/2005/8/layout/cycle6"/>
    <dgm:cxn modelId="{B628F489-E579-4210-9877-DE6FEC945B6F}" srcId="{48588790-B9C2-4722-9333-A6A26B08E25A}" destId="{3FA04502-129D-47AC-89E4-CC9294124A05}" srcOrd="3" destOrd="0" parTransId="{28345D54-F1E6-4956-B02E-3CF8D8D6F2CA}" sibTransId="{385BA2A5-E3C4-49B9-A599-DAB9BEEA420A}"/>
    <dgm:cxn modelId="{1175DD97-96BA-4E2E-B03C-9C3E4008D3BB}" type="presOf" srcId="{CEF77275-B716-42D4-85D6-76F778E0ADD4}" destId="{78C78EF2-2124-48AE-B65B-B0F8B89C9D50}" srcOrd="0" destOrd="0" presId="urn:microsoft.com/office/officeart/2005/8/layout/cycle6"/>
    <dgm:cxn modelId="{4E0C5B9B-C424-4A31-A2B8-99A311AAAE86}" type="presOf" srcId="{3FA04502-129D-47AC-89E4-CC9294124A05}" destId="{E616A017-A6D7-4F97-BAA4-CA8061E86950}" srcOrd="0" destOrd="0" presId="urn:microsoft.com/office/officeart/2005/8/layout/cycle6"/>
    <dgm:cxn modelId="{0E96D0AB-30EA-48CA-A63C-43CE3F6347CF}" type="presOf" srcId="{48588790-B9C2-4722-9333-A6A26B08E25A}" destId="{ACBA2555-0242-4E5A-8F11-B4E02D91C37F}" srcOrd="0" destOrd="0" presId="urn:microsoft.com/office/officeart/2005/8/layout/cycle6"/>
    <dgm:cxn modelId="{6A5CDDC3-A495-4CA3-BB5D-122DED50243A}" srcId="{48588790-B9C2-4722-9333-A6A26B08E25A}" destId="{87AA7A15-CE60-47F4-88C5-FA2BACC9DAFC}" srcOrd="1" destOrd="0" parTransId="{33A886E7-B20F-44EA-8B4C-94D5A7B7DD1F}" sibTransId="{4D889C48-D7C7-426D-AA5E-338304A822C7}"/>
    <dgm:cxn modelId="{CB8E1AE7-3BA6-4873-89D3-522EC2526B05}" type="presOf" srcId="{385BA2A5-E3C4-49B9-A599-DAB9BEEA420A}" destId="{2CE0201E-9797-4722-923F-FE4503E6D9B9}" srcOrd="0" destOrd="0" presId="urn:microsoft.com/office/officeart/2005/8/layout/cycle6"/>
    <dgm:cxn modelId="{F14224F7-DDA5-4948-ADB3-790CC7EE32AF}" srcId="{48588790-B9C2-4722-9333-A6A26B08E25A}" destId="{CF046411-2463-47E5-BA99-0070AA5E7FC1}" srcOrd="0" destOrd="0" parTransId="{36BFC9E7-2717-4DCE-AF96-ADA4F7E723B7}" sibTransId="{70AFFC85-2F0D-420A-A68C-37DEE4B5C6C3}"/>
    <dgm:cxn modelId="{6342875F-BF50-4A26-A5B7-5811B8957727}" type="presParOf" srcId="{ACBA2555-0242-4E5A-8F11-B4E02D91C37F}" destId="{F84E5641-8912-4658-96CE-153E728210C5}" srcOrd="0" destOrd="0" presId="urn:microsoft.com/office/officeart/2005/8/layout/cycle6"/>
    <dgm:cxn modelId="{FFA0AFD0-4439-4C38-B4E4-8BF9BA9DEB5B}" type="presParOf" srcId="{ACBA2555-0242-4E5A-8F11-B4E02D91C37F}" destId="{61AFAB0B-1856-4D82-B06C-52304D2711A0}" srcOrd="1" destOrd="0" presId="urn:microsoft.com/office/officeart/2005/8/layout/cycle6"/>
    <dgm:cxn modelId="{61513A6A-947C-4D9D-A2B5-1242AB416377}" type="presParOf" srcId="{ACBA2555-0242-4E5A-8F11-B4E02D91C37F}" destId="{FD61A93E-6E9B-414D-A5AE-53563410463C}" srcOrd="2" destOrd="0" presId="urn:microsoft.com/office/officeart/2005/8/layout/cycle6"/>
    <dgm:cxn modelId="{FB6C8543-49F8-4250-A8C9-8B518457930B}" type="presParOf" srcId="{ACBA2555-0242-4E5A-8F11-B4E02D91C37F}" destId="{2EDCB52A-3E34-49FF-BEE2-A8C7F170ACF0}" srcOrd="3" destOrd="0" presId="urn:microsoft.com/office/officeart/2005/8/layout/cycle6"/>
    <dgm:cxn modelId="{80608395-2EE1-4149-9127-54527183503E}" type="presParOf" srcId="{ACBA2555-0242-4E5A-8F11-B4E02D91C37F}" destId="{4295C862-4388-4279-890B-6BB55A4DC430}" srcOrd="4" destOrd="0" presId="urn:microsoft.com/office/officeart/2005/8/layout/cycle6"/>
    <dgm:cxn modelId="{F3B0819B-8BF2-40C1-9F8A-9964E3FA8603}" type="presParOf" srcId="{ACBA2555-0242-4E5A-8F11-B4E02D91C37F}" destId="{F49D60D0-A96C-4CC0-B594-44334CF381EA}" srcOrd="5" destOrd="0" presId="urn:microsoft.com/office/officeart/2005/8/layout/cycle6"/>
    <dgm:cxn modelId="{4E894D07-1D8D-4038-84D1-AE53DF08C79E}" type="presParOf" srcId="{ACBA2555-0242-4E5A-8F11-B4E02D91C37F}" destId="{E8F87E72-9B06-44F4-87FC-CB30911A781C}" srcOrd="6" destOrd="0" presId="urn:microsoft.com/office/officeart/2005/8/layout/cycle6"/>
    <dgm:cxn modelId="{46D0ACCF-ED8E-4F94-AE91-9433AC9ABC4B}" type="presParOf" srcId="{ACBA2555-0242-4E5A-8F11-B4E02D91C37F}" destId="{28983781-6586-4D84-A1B4-BC4D924347BF}" srcOrd="7" destOrd="0" presId="urn:microsoft.com/office/officeart/2005/8/layout/cycle6"/>
    <dgm:cxn modelId="{25178B54-5A00-4DFC-9DB0-A4E25E3E837B}" type="presParOf" srcId="{ACBA2555-0242-4E5A-8F11-B4E02D91C37F}" destId="{F0E4FCB0-1229-421B-8140-BA4D4BC59552}" srcOrd="8" destOrd="0" presId="urn:microsoft.com/office/officeart/2005/8/layout/cycle6"/>
    <dgm:cxn modelId="{C22EE15E-0DE0-4D42-BB35-D2CC337B6DCC}" type="presParOf" srcId="{ACBA2555-0242-4E5A-8F11-B4E02D91C37F}" destId="{E616A017-A6D7-4F97-BAA4-CA8061E86950}" srcOrd="9" destOrd="0" presId="urn:microsoft.com/office/officeart/2005/8/layout/cycle6"/>
    <dgm:cxn modelId="{71AB36E6-66F5-4860-A7EA-010060A8D0A0}" type="presParOf" srcId="{ACBA2555-0242-4E5A-8F11-B4E02D91C37F}" destId="{C366A1F9-13D6-45CD-A9FF-F17EB0BECDB9}" srcOrd="10" destOrd="0" presId="urn:microsoft.com/office/officeart/2005/8/layout/cycle6"/>
    <dgm:cxn modelId="{28070271-8E24-418A-968E-384632FA7C16}" type="presParOf" srcId="{ACBA2555-0242-4E5A-8F11-B4E02D91C37F}" destId="{2CE0201E-9797-4722-923F-FE4503E6D9B9}" srcOrd="11" destOrd="0" presId="urn:microsoft.com/office/officeart/2005/8/layout/cycle6"/>
    <dgm:cxn modelId="{27A1C041-7381-48A7-8BEE-258D1FC9CBDE}" type="presParOf" srcId="{ACBA2555-0242-4E5A-8F11-B4E02D91C37F}" destId="{78C78EF2-2124-48AE-B65B-B0F8B89C9D50}" srcOrd="12" destOrd="0" presId="urn:microsoft.com/office/officeart/2005/8/layout/cycle6"/>
    <dgm:cxn modelId="{5F51BAFB-87E3-4D24-AD06-894A8A5D458B}" type="presParOf" srcId="{ACBA2555-0242-4E5A-8F11-B4E02D91C37F}" destId="{BEE7F87E-F12D-42B1-B6DA-93E7FC6986CC}" srcOrd="13" destOrd="0" presId="urn:microsoft.com/office/officeart/2005/8/layout/cycle6"/>
    <dgm:cxn modelId="{47FBC79F-1E8E-47E8-957E-E5D3BB621D9C}" type="presParOf" srcId="{ACBA2555-0242-4E5A-8F11-B4E02D91C37F}" destId="{B1FF0744-F97D-4DDC-ABAA-93FFAF98A21E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E5641-8912-4658-96CE-153E728210C5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Gouvernance régionale</a:t>
          </a:r>
        </a:p>
      </dsp:txBody>
      <dsp:txXfrm>
        <a:off x="2422865" y="44730"/>
        <a:ext cx="1250268" cy="783022"/>
      </dsp:txXfrm>
    </dsp:sp>
    <dsp:sp modelId="{FD61A93E-6E9B-414D-A5AE-53563410463C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CB52A-3E34-49FF-BEE2-A8C7F170ACF0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Soutien à l’usage</a:t>
          </a:r>
        </a:p>
      </dsp:txBody>
      <dsp:txXfrm>
        <a:off x="4070661" y="1241923"/>
        <a:ext cx="1250268" cy="783022"/>
      </dsp:txXfrm>
    </dsp:sp>
    <dsp:sp modelId="{F49D60D0-A96C-4CC0-B594-44334CF381E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87E72-9B06-44F4-87FC-CB30911A781C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Recherche, formation, filière industrielle</a:t>
          </a:r>
        </a:p>
      </dsp:txBody>
      <dsp:txXfrm>
        <a:off x="3441259" y="3179023"/>
        <a:ext cx="1250268" cy="783022"/>
      </dsp:txXfrm>
    </dsp:sp>
    <dsp:sp modelId="{F0E4FCB0-1229-421B-8140-BA4D4BC59552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6A017-A6D7-4F97-BAA4-CA8061E86950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Compétence de la Région</a:t>
          </a:r>
        </a:p>
      </dsp:txBody>
      <dsp:txXfrm>
        <a:off x="1404472" y="3179023"/>
        <a:ext cx="1250268" cy="783022"/>
      </dsp:txXfrm>
    </dsp:sp>
    <dsp:sp modelId="{2CE0201E-9797-4722-923F-FE4503E6D9B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78EF2-2124-48AE-B65B-B0F8B89C9D50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Soutien à la Production</a:t>
          </a:r>
        </a:p>
      </dsp:txBody>
      <dsp:txXfrm>
        <a:off x="775070" y="1241923"/>
        <a:ext cx="1250268" cy="783022"/>
      </dsp:txXfrm>
    </dsp:sp>
    <dsp:sp modelId="{B1FF0744-F97D-4DDC-ABAA-93FFAF98A21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3D595-5C95-49BB-9137-2C3899FD7026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37E25-A066-4FAB-8000-EA8507789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34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65658-5F4F-480C-A426-8B6636B72845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9AA71-A608-4E70-86BC-16BAEE4F2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0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compléter avec les bonnes dates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AA71-A608-4E70-86BC-16BAEE4F26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7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compléter avec les bonnes dates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AA71-A608-4E70-86BC-16BAEE4F26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47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compléter avec les bonnes dates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AA71-A608-4E70-86BC-16BAEE4F26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0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compléter avec les bonnes dates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AA71-A608-4E70-86BC-16BAEE4F26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06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compléter avec les bonnes dates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AA71-A608-4E70-86BC-16BAEE4F26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56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AA71-A608-4E70-86BC-16BAEE4F26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72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AA71-A608-4E70-86BC-16BAEE4F26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02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3867894"/>
            <a:ext cx="7704856" cy="486054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TITRE</a:t>
            </a:r>
          </a:p>
        </p:txBody>
      </p:sp>
    </p:spTree>
    <p:extLst>
      <p:ext uri="{BB962C8B-B14F-4D97-AF65-F5344CB8AC3E}">
        <p14:creationId xmlns:p14="http://schemas.microsoft.com/office/powerpoint/2010/main" val="146782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131590"/>
            <a:ext cx="8352928" cy="3384451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VOS ELEMENTS GRAPHIQUES 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34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>
          <a:xfrm>
            <a:off x="913076" y="1779662"/>
            <a:ext cx="4896544" cy="432048"/>
          </a:xfrm>
          <a:custGeom>
            <a:avLst/>
            <a:gdLst>
              <a:gd name="connsiteX0" fmla="*/ 0 w 5184578"/>
              <a:gd name="connsiteY0" fmla="*/ 109932 h 659576"/>
              <a:gd name="connsiteX1" fmla="*/ 109932 w 5184578"/>
              <a:gd name="connsiteY1" fmla="*/ 0 h 659576"/>
              <a:gd name="connsiteX2" fmla="*/ 5074646 w 5184578"/>
              <a:gd name="connsiteY2" fmla="*/ 0 h 659576"/>
              <a:gd name="connsiteX3" fmla="*/ 5184578 w 5184578"/>
              <a:gd name="connsiteY3" fmla="*/ 109932 h 659576"/>
              <a:gd name="connsiteX4" fmla="*/ 5184578 w 5184578"/>
              <a:gd name="connsiteY4" fmla="*/ 549644 h 659576"/>
              <a:gd name="connsiteX5" fmla="*/ 5074646 w 5184578"/>
              <a:gd name="connsiteY5" fmla="*/ 659576 h 659576"/>
              <a:gd name="connsiteX6" fmla="*/ 109932 w 5184578"/>
              <a:gd name="connsiteY6" fmla="*/ 659576 h 659576"/>
              <a:gd name="connsiteX7" fmla="*/ 0 w 5184578"/>
              <a:gd name="connsiteY7" fmla="*/ 549644 h 659576"/>
              <a:gd name="connsiteX8" fmla="*/ 0 w 5184578"/>
              <a:gd name="connsiteY8" fmla="*/ 109932 h 65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578" h="659576">
                <a:moveTo>
                  <a:pt x="0" y="109932"/>
                </a:moveTo>
                <a:cubicBezTo>
                  <a:pt x="0" y="49218"/>
                  <a:pt x="49218" y="0"/>
                  <a:pt x="109932" y="0"/>
                </a:cubicBezTo>
                <a:lnTo>
                  <a:pt x="5074646" y="0"/>
                </a:lnTo>
                <a:cubicBezTo>
                  <a:pt x="5135360" y="0"/>
                  <a:pt x="5184578" y="49218"/>
                  <a:pt x="5184578" y="109932"/>
                </a:cubicBezTo>
                <a:lnTo>
                  <a:pt x="5184578" y="549644"/>
                </a:lnTo>
                <a:cubicBezTo>
                  <a:pt x="5184578" y="610358"/>
                  <a:pt x="5135360" y="659576"/>
                  <a:pt x="5074646" y="659576"/>
                </a:cubicBezTo>
                <a:lnTo>
                  <a:pt x="109932" y="659576"/>
                </a:lnTo>
                <a:cubicBezTo>
                  <a:pt x="49218" y="659576"/>
                  <a:pt x="0" y="610358"/>
                  <a:pt x="0" y="549644"/>
                </a:cubicBezTo>
                <a:lnTo>
                  <a:pt x="0" y="109932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lvl="0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fr-FR" sz="1600" kern="12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1600" kern="1200" baseline="0" dirty="0"/>
            </a:br>
            <a:endParaRPr lang="fr-FR" sz="1600" kern="120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987574"/>
            <a:ext cx="8352928" cy="50405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SOMMAIRE (version 2)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871693" y="1788079"/>
            <a:ext cx="7876771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1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7" name="Forme libre 6"/>
          <p:cNvSpPr/>
          <p:nvPr userDrawn="1"/>
        </p:nvSpPr>
        <p:spPr>
          <a:xfrm>
            <a:off x="909072" y="2415199"/>
            <a:ext cx="4896000" cy="432000"/>
          </a:xfrm>
          <a:custGeom>
            <a:avLst/>
            <a:gdLst>
              <a:gd name="connsiteX0" fmla="*/ 0 w 5184578"/>
              <a:gd name="connsiteY0" fmla="*/ 109801 h 658790"/>
              <a:gd name="connsiteX1" fmla="*/ 109801 w 5184578"/>
              <a:gd name="connsiteY1" fmla="*/ 0 h 658790"/>
              <a:gd name="connsiteX2" fmla="*/ 5074777 w 5184578"/>
              <a:gd name="connsiteY2" fmla="*/ 0 h 658790"/>
              <a:gd name="connsiteX3" fmla="*/ 5184578 w 5184578"/>
              <a:gd name="connsiteY3" fmla="*/ 109801 h 658790"/>
              <a:gd name="connsiteX4" fmla="*/ 5184578 w 5184578"/>
              <a:gd name="connsiteY4" fmla="*/ 548989 h 658790"/>
              <a:gd name="connsiteX5" fmla="*/ 5074777 w 5184578"/>
              <a:gd name="connsiteY5" fmla="*/ 658790 h 658790"/>
              <a:gd name="connsiteX6" fmla="*/ 109801 w 5184578"/>
              <a:gd name="connsiteY6" fmla="*/ 658790 h 658790"/>
              <a:gd name="connsiteX7" fmla="*/ 0 w 5184578"/>
              <a:gd name="connsiteY7" fmla="*/ 548989 h 658790"/>
              <a:gd name="connsiteX8" fmla="*/ 0 w 5184578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578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777" y="0"/>
                </a:lnTo>
                <a:cubicBezTo>
                  <a:pt x="5135418" y="0"/>
                  <a:pt x="5184578" y="49160"/>
                  <a:pt x="5184578" y="109801"/>
                </a:cubicBezTo>
                <a:lnTo>
                  <a:pt x="5184578" y="548989"/>
                </a:lnTo>
                <a:cubicBezTo>
                  <a:pt x="5184578" y="609630"/>
                  <a:pt x="5135418" y="658790"/>
                  <a:pt x="5074777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rme libre 7"/>
          <p:cNvSpPr/>
          <p:nvPr userDrawn="1"/>
        </p:nvSpPr>
        <p:spPr>
          <a:xfrm>
            <a:off x="909072" y="3085746"/>
            <a:ext cx="4896000" cy="432000"/>
          </a:xfrm>
          <a:custGeom>
            <a:avLst/>
            <a:gdLst>
              <a:gd name="connsiteX0" fmla="*/ 0 w 5183994"/>
              <a:gd name="connsiteY0" fmla="*/ 109801 h 658790"/>
              <a:gd name="connsiteX1" fmla="*/ 109801 w 5183994"/>
              <a:gd name="connsiteY1" fmla="*/ 0 h 658790"/>
              <a:gd name="connsiteX2" fmla="*/ 5074193 w 5183994"/>
              <a:gd name="connsiteY2" fmla="*/ 0 h 658790"/>
              <a:gd name="connsiteX3" fmla="*/ 5183994 w 5183994"/>
              <a:gd name="connsiteY3" fmla="*/ 109801 h 658790"/>
              <a:gd name="connsiteX4" fmla="*/ 5183994 w 5183994"/>
              <a:gd name="connsiteY4" fmla="*/ 548989 h 658790"/>
              <a:gd name="connsiteX5" fmla="*/ 5074193 w 5183994"/>
              <a:gd name="connsiteY5" fmla="*/ 658790 h 658790"/>
              <a:gd name="connsiteX6" fmla="*/ 109801 w 5183994"/>
              <a:gd name="connsiteY6" fmla="*/ 658790 h 658790"/>
              <a:gd name="connsiteX7" fmla="*/ 0 w 5183994"/>
              <a:gd name="connsiteY7" fmla="*/ 548989 h 658790"/>
              <a:gd name="connsiteX8" fmla="*/ 0 w 5183994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3994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193" y="0"/>
                </a:lnTo>
                <a:cubicBezTo>
                  <a:pt x="5134834" y="0"/>
                  <a:pt x="5183994" y="49160"/>
                  <a:pt x="5183994" y="109801"/>
                </a:cubicBezTo>
                <a:lnTo>
                  <a:pt x="5183994" y="548989"/>
                </a:lnTo>
                <a:cubicBezTo>
                  <a:pt x="5183994" y="609630"/>
                  <a:pt x="5134834" y="658790"/>
                  <a:pt x="5074193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RÃ©sultat de recherche d'images pour &quot;objectif atteint icone&quot;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6" b="98535" l="1270" r="97852">
                        <a14:foregroundMark x1="33496" y1="8789" x2="33496" y2="8789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6" y="1644063"/>
            <a:ext cx="674465" cy="6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3" y="2359452"/>
            <a:ext cx="640779" cy="6407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1" y="2893187"/>
            <a:ext cx="766281" cy="766281"/>
          </a:xfrm>
          <a:prstGeom prst="rect">
            <a:avLst/>
          </a:prstGeom>
        </p:spPr>
      </p:pic>
      <p:sp>
        <p:nvSpPr>
          <p:cNvPr id="12" name="Forme libre 11"/>
          <p:cNvSpPr/>
          <p:nvPr userDrawn="1"/>
        </p:nvSpPr>
        <p:spPr>
          <a:xfrm>
            <a:off x="913620" y="3670146"/>
            <a:ext cx="4896000" cy="432000"/>
          </a:xfrm>
          <a:custGeom>
            <a:avLst/>
            <a:gdLst>
              <a:gd name="connsiteX0" fmla="*/ 0 w 5183994"/>
              <a:gd name="connsiteY0" fmla="*/ 109801 h 658790"/>
              <a:gd name="connsiteX1" fmla="*/ 109801 w 5183994"/>
              <a:gd name="connsiteY1" fmla="*/ 0 h 658790"/>
              <a:gd name="connsiteX2" fmla="*/ 5074193 w 5183994"/>
              <a:gd name="connsiteY2" fmla="*/ 0 h 658790"/>
              <a:gd name="connsiteX3" fmla="*/ 5183994 w 5183994"/>
              <a:gd name="connsiteY3" fmla="*/ 109801 h 658790"/>
              <a:gd name="connsiteX4" fmla="*/ 5183994 w 5183994"/>
              <a:gd name="connsiteY4" fmla="*/ 548989 h 658790"/>
              <a:gd name="connsiteX5" fmla="*/ 5074193 w 5183994"/>
              <a:gd name="connsiteY5" fmla="*/ 658790 h 658790"/>
              <a:gd name="connsiteX6" fmla="*/ 109801 w 5183994"/>
              <a:gd name="connsiteY6" fmla="*/ 658790 h 658790"/>
              <a:gd name="connsiteX7" fmla="*/ 0 w 5183994"/>
              <a:gd name="connsiteY7" fmla="*/ 548989 h 658790"/>
              <a:gd name="connsiteX8" fmla="*/ 0 w 5183994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3994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193" y="0"/>
                </a:lnTo>
                <a:cubicBezTo>
                  <a:pt x="5134834" y="0"/>
                  <a:pt x="5183994" y="49160"/>
                  <a:pt x="5183994" y="109801"/>
                </a:cubicBezTo>
                <a:lnTo>
                  <a:pt x="5183994" y="548989"/>
                </a:lnTo>
                <a:cubicBezTo>
                  <a:pt x="5183994" y="609630"/>
                  <a:pt x="5134834" y="658790"/>
                  <a:pt x="5074193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3" name="Picture 5" descr="RÃ©sultat de recherche d'images pour &quot;Ã©chÃ©ances logo&quot;"/>
          <p:cNvPicPr>
            <a:picLocks noChangeAspect="1" noChangeArrowheads="1"/>
          </p:cNvPicPr>
          <p:nvPr userDrawn="1"/>
        </p:nvPicPr>
        <p:blipFill rotWithShape="1">
          <a:blip r:embed="rId8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95" b="67383" l="31348" r="63184">
                        <a14:foregroundMark x1="39355" y1="35742" x2="39355" y2="35742"/>
                        <a14:foregroundMark x1="59863" y1="35059" x2="59863" y2="35059"/>
                        <a14:foregroundMark x1="50195" y1="45020" x2="50195" y2="45020"/>
                        <a14:foregroundMark x1="47168" y1="58691" x2="47168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16" t="26415" r="31807" b="25478"/>
          <a:stretch/>
        </p:blipFill>
        <p:spPr bwMode="auto">
          <a:xfrm>
            <a:off x="268293" y="3517746"/>
            <a:ext cx="599168" cy="8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867461" y="2427734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2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899592" y="3075806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3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899592" y="3651870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4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0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843558"/>
            <a:ext cx="8065269" cy="3672483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PAGE VERSION « 1 BLOC TEXTE » 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72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>
          <a:xfrm>
            <a:off x="913076" y="1779662"/>
            <a:ext cx="4896544" cy="432048"/>
          </a:xfrm>
          <a:custGeom>
            <a:avLst/>
            <a:gdLst>
              <a:gd name="connsiteX0" fmla="*/ 0 w 5184578"/>
              <a:gd name="connsiteY0" fmla="*/ 109932 h 659576"/>
              <a:gd name="connsiteX1" fmla="*/ 109932 w 5184578"/>
              <a:gd name="connsiteY1" fmla="*/ 0 h 659576"/>
              <a:gd name="connsiteX2" fmla="*/ 5074646 w 5184578"/>
              <a:gd name="connsiteY2" fmla="*/ 0 h 659576"/>
              <a:gd name="connsiteX3" fmla="*/ 5184578 w 5184578"/>
              <a:gd name="connsiteY3" fmla="*/ 109932 h 659576"/>
              <a:gd name="connsiteX4" fmla="*/ 5184578 w 5184578"/>
              <a:gd name="connsiteY4" fmla="*/ 549644 h 659576"/>
              <a:gd name="connsiteX5" fmla="*/ 5074646 w 5184578"/>
              <a:gd name="connsiteY5" fmla="*/ 659576 h 659576"/>
              <a:gd name="connsiteX6" fmla="*/ 109932 w 5184578"/>
              <a:gd name="connsiteY6" fmla="*/ 659576 h 659576"/>
              <a:gd name="connsiteX7" fmla="*/ 0 w 5184578"/>
              <a:gd name="connsiteY7" fmla="*/ 549644 h 659576"/>
              <a:gd name="connsiteX8" fmla="*/ 0 w 5184578"/>
              <a:gd name="connsiteY8" fmla="*/ 109932 h 65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578" h="659576">
                <a:moveTo>
                  <a:pt x="0" y="109932"/>
                </a:moveTo>
                <a:cubicBezTo>
                  <a:pt x="0" y="49218"/>
                  <a:pt x="49218" y="0"/>
                  <a:pt x="109932" y="0"/>
                </a:cubicBezTo>
                <a:lnTo>
                  <a:pt x="5074646" y="0"/>
                </a:lnTo>
                <a:cubicBezTo>
                  <a:pt x="5135360" y="0"/>
                  <a:pt x="5184578" y="49218"/>
                  <a:pt x="5184578" y="109932"/>
                </a:cubicBezTo>
                <a:lnTo>
                  <a:pt x="5184578" y="549644"/>
                </a:lnTo>
                <a:cubicBezTo>
                  <a:pt x="5184578" y="610358"/>
                  <a:pt x="5135360" y="659576"/>
                  <a:pt x="5074646" y="659576"/>
                </a:cubicBezTo>
                <a:lnTo>
                  <a:pt x="109932" y="659576"/>
                </a:lnTo>
                <a:cubicBezTo>
                  <a:pt x="49218" y="659576"/>
                  <a:pt x="0" y="610358"/>
                  <a:pt x="0" y="549644"/>
                </a:cubicBezTo>
                <a:lnTo>
                  <a:pt x="0" y="109932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lvl="0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fr-FR" sz="1600" kern="12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1600" kern="1200" baseline="0" dirty="0"/>
            </a:br>
            <a:endParaRPr lang="fr-FR" sz="1600" kern="120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987574"/>
            <a:ext cx="8352928" cy="50405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SOMMAIRE (version 2)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871693" y="1788079"/>
            <a:ext cx="7876771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1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7" name="Forme libre 6"/>
          <p:cNvSpPr/>
          <p:nvPr userDrawn="1"/>
        </p:nvSpPr>
        <p:spPr>
          <a:xfrm>
            <a:off x="909072" y="2415199"/>
            <a:ext cx="4896000" cy="432000"/>
          </a:xfrm>
          <a:custGeom>
            <a:avLst/>
            <a:gdLst>
              <a:gd name="connsiteX0" fmla="*/ 0 w 5184578"/>
              <a:gd name="connsiteY0" fmla="*/ 109801 h 658790"/>
              <a:gd name="connsiteX1" fmla="*/ 109801 w 5184578"/>
              <a:gd name="connsiteY1" fmla="*/ 0 h 658790"/>
              <a:gd name="connsiteX2" fmla="*/ 5074777 w 5184578"/>
              <a:gd name="connsiteY2" fmla="*/ 0 h 658790"/>
              <a:gd name="connsiteX3" fmla="*/ 5184578 w 5184578"/>
              <a:gd name="connsiteY3" fmla="*/ 109801 h 658790"/>
              <a:gd name="connsiteX4" fmla="*/ 5184578 w 5184578"/>
              <a:gd name="connsiteY4" fmla="*/ 548989 h 658790"/>
              <a:gd name="connsiteX5" fmla="*/ 5074777 w 5184578"/>
              <a:gd name="connsiteY5" fmla="*/ 658790 h 658790"/>
              <a:gd name="connsiteX6" fmla="*/ 109801 w 5184578"/>
              <a:gd name="connsiteY6" fmla="*/ 658790 h 658790"/>
              <a:gd name="connsiteX7" fmla="*/ 0 w 5184578"/>
              <a:gd name="connsiteY7" fmla="*/ 548989 h 658790"/>
              <a:gd name="connsiteX8" fmla="*/ 0 w 5184578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578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777" y="0"/>
                </a:lnTo>
                <a:cubicBezTo>
                  <a:pt x="5135418" y="0"/>
                  <a:pt x="5184578" y="49160"/>
                  <a:pt x="5184578" y="109801"/>
                </a:cubicBezTo>
                <a:lnTo>
                  <a:pt x="5184578" y="548989"/>
                </a:lnTo>
                <a:cubicBezTo>
                  <a:pt x="5184578" y="609630"/>
                  <a:pt x="5135418" y="658790"/>
                  <a:pt x="5074777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rme libre 7"/>
          <p:cNvSpPr/>
          <p:nvPr userDrawn="1"/>
        </p:nvSpPr>
        <p:spPr>
          <a:xfrm>
            <a:off x="909072" y="3085746"/>
            <a:ext cx="4896000" cy="432000"/>
          </a:xfrm>
          <a:custGeom>
            <a:avLst/>
            <a:gdLst>
              <a:gd name="connsiteX0" fmla="*/ 0 w 5183994"/>
              <a:gd name="connsiteY0" fmla="*/ 109801 h 658790"/>
              <a:gd name="connsiteX1" fmla="*/ 109801 w 5183994"/>
              <a:gd name="connsiteY1" fmla="*/ 0 h 658790"/>
              <a:gd name="connsiteX2" fmla="*/ 5074193 w 5183994"/>
              <a:gd name="connsiteY2" fmla="*/ 0 h 658790"/>
              <a:gd name="connsiteX3" fmla="*/ 5183994 w 5183994"/>
              <a:gd name="connsiteY3" fmla="*/ 109801 h 658790"/>
              <a:gd name="connsiteX4" fmla="*/ 5183994 w 5183994"/>
              <a:gd name="connsiteY4" fmla="*/ 548989 h 658790"/>
              <a:gd name="connsiteX5" fmla="*/ 5074193 w 5183994"/>
              <a:gd name="connsiteY5" fmla="*/ 658790 h 658790"/>
              <a:gd name="connsiteX6" fmla="*/ 109801 w 5183994"/>
              <a:gd name="connsiteY6" fmla="*/ 658790 h 658790"/>
              <a:gd name="connsiteX7" fmla="*/ 0 w 5183994"/>
              <a:gd name="connsiteY7" fmla="*/ 548989 h 658790"/>
              <a:gd name="connsiteX8" fmla="*/ 0 w 5183994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3994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193" y="0"/>
                </a:lnTo>
                <a:cubicBezTo>
                  <a:pt x="5134834" y="0"/>
                  <a:pt x="5183994" y="49160"/>
                  <a:pt x="5183994" y="109801"/>
                </a:cubicBezTo>
                <a:lnTo>
                  <a:pt x="5183994" y="548989"/>
                </a:lnTo>
                <a:cubicBezTo>
                  <a:pt x="5183994" y="609630"/>
                  <a:pt x="5134834" y="658790"/>
                  <a:pt x="5074193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RÃ©sultat de recherche d'images pour &quot;objectif atteint icone&quot;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6" b="98535" l="1270" r="97852">
                        <a14:foregroundMark x1="33496" y1="8789" x2="33496" y2="8789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6" y="1644063"/>
            <a:ext cx="674465" cy="6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3" y="2359452"/>
            <a:ext cx="640779" cy="6407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1" y="2893187"/>
            <a:ext cx="766281" cy="766281"/>
          </a:xfrm>
          <a:prstGeom prst="rect">
            <a:avLst/>
          </a:prstGeom>
        </p:spPr>
      </p:pic>
      <p:sp>
        <p:nvSpPr>
          <p:cNvPr id="12" name="Forme libre 11"/>
          <p:cNvSpPr/>
          <p:nvPr userDrawn="1"/>
        </p:nvSpPr>
        <p:spPr>
          <a:xfrm>
            <a:off x="913620" y="3670146"/>
            <a:ext cx="4896000" cy="432000"/>
          </a:xfrm>
          <a:custGeom>
            <a:avLst/>
            <a:gdLst>
              <a:gd name="connsiteX0" fmla="*/ 0 w 5183994"/>
              <a:gd name="connsiteY0" fmla="*/ 109801 h 658790"/>
              <a:gd name="connsiteX1" fmla="*/ 109801 w 5183994"/>
              <a:gd name="connsiteY1" fmla="*/ 0 h 658790"/>
              <a:gd name="connsiteX2" fmla="*/ 5074193 w 5183994"/>
              <a:gd name="connsiteY2" fmla="*/ 0 h 658790"/>
              <a:gd name="connsiteX3" fmla="*/ 5183994 w 5183994"/>
              <a:gd name="connsiteY3" fmla="*/ 109801 h 658790"/>
              <a:gd name="connsiteX4" fmla="*/ 5183994 w 5183994"/>
              <a:gd name="connsiteY4" fmla="*/ 548989 h 658790"/>
              <a:gd name="connsiteX5" fmla="*/ 5074193 w 5183994"/>
              <a:gd name="connsiteY5" fmla="*/ 658790 h 658790"/>
              <a:gd name="connsiteX6" fmla="*/ 109801 w 5183994"/>
              <a:gd name="connsiteY6" fmla="*/ 658790 h 658790"/>
              <a:gd name="connsiteX7" fmla="*/ 0 w 5183994"/>
              <a:gd name="connsiteY7" fmla="*/ 548989 h 658790"/>
              <a:gd name="connsiteX8" fmla="*/ 0 w 5183994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3994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193" y="0"/>
                </a:lnTo>
                <a:cubicBezTo>
                  <a:pt x="5134834" y="0"/>
                  <a:pt x="5183994" y="49160"/>
                  <a:pt x="5183994" y="109801"/>
                </a:cubicBezTo>
                <a:lnTo>
                  <a:pt x="5183994" y="548989"/>
                </a:lnTo>
                <a:cubicBezTo>
                  <a:pt x="5183994" y="609630"/>
                  <a:pt x="5134834" y="658790"/>
                  <a:pt x="5074193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3" name="Picture 5" descr="RÃ©sultat de recherche d'images pour &quot;Ã©chÃ©ances logo&quot;"/>
          <p:cNvPicPr>
            <a:picLocks noChangeAspect="1" noChangeArrowheads="1"/>
          </p:cNvPicPr>
          <p:nvPr userDrawn="1"/>
        </p:nvPicPr>
        <p:blipFill rotWithShape="1">
          <a:blip r:embed="rId8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95" b="67383" l="31348" r="63184">
                        <a14:foregroundMark x1="39355" y1="35742" x2="39355" y2="35742"/>
                        <a14:foregroundMark x1="59863" y1="35059" x2="59863" y2="35059"/>
                        <a14:foregroundMark x1="50195" y1="45020" x2="50195" y2="45020"/>
                        <a14:foregroundMark x1="47168" y1="58691" x2="47168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16" t="26415" r="31807" b="25478"/>
          <a:stretch/>
        </p:blipFill>
        <p:spPr bwMode="auto">
          <a:xfrm>
            <a:off x="268293" y="3517746"/>
            <a:ext cx="599168" cy="8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867461" y="2427734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2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899592" y="3075806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3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899592" y="3651870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4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21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843558"/>
            <a:ext cx="3672408" cy="3672483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PAGE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843558"/>
            <a:ext cx="4032448" cy="3672483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VERSION « 2 BLOCS » 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609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915491"/>
            <a:ext cx="8065269" cy="3672483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PAGE VERSION TEXTE NEUTRE 1 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286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627535"/>
            <a:ext cx="8065269" cy="3960440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PAGE VERSION TEXTE NEUTRE 2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06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1923678"/>
            <a:ext cx="8208912" cy="864096"/>
          </a:xfrm>
          <a:prstGeom prst="rect">
            <a:avLst/>
          </a:prstGeom>
        </p:spPr>
        <p:txBody>
          <a:bodyPr/>
          <a:lstStyle>
            <a:lvl1pPr marL="342900" indent="-342900" algn="ctr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Questions/remarques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895786"/>
            <a:ext cx="8208912" cy="864096"/>
          </a:xfrm>
          <a:prstGeom prst="rect">
            <a:avLst/>
          </a:prstGeom>
        </p:spPr>
        <p:txBody>
          <a:bodyPr/>
          <a:lstStyle>
            <a:lvl1pPr marL="342900" indent="-342900" algn="ctr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Merci de votre attention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35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843558"/>
            <a:ext cx="8065269" cy="3672483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PAGE VERSION « 1 BLOC TEXTE » 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70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DF308-4B5E-49AF-AA70-8888015E7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4F56CD-F1AE-492F-A102-326516B4B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FE6203-A991-4AAB-82B1-FC9004CC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D1B-1AB7-40EB-99A2-BD0F3EDD9636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7B395-BCB5-4B98-B0EA-A12E76AF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E9B087-AA52-4386-A577-F9B131BD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E1C3-1741-4088-867D-CDE113BDF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71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2355726"/>
            <a:ext cx="8208912" cy="70207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TITRE</a:t>
            </a:r>
          </a:p>
        </p:txBody>
      </p:sp>
    </p:spTree>
    <p:extLst>
      <p:ext uri="{BB962C8B-B14F-4D97-AF65-F5344CB8AC3E}">
        <p14:creationId xmlns:p14="http://schemas.microsoft.com/office/powerpoint/2010/main" val="410155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01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9181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1599642"/>
            <a:ext cx="8136904" cy="189021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INTRODUCTION</a:t>
            </a:r>
          </a:p>
        </p:txBody>
      </p:sp>
    </p:spTree>
    <p:extLst>
      <p:ext uri="{BB962C8B-B14F-4D97-AF65-F5344CB8AC3E}">
        <p14:creationId xmlns:p14="http://schemas.microsoft.com/office/powerpoint/2010/main" val="66834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779662"/>
            <a:ext cx="8352928" cy="2520280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952802" y="915566"/>
            <a:ext cx="8352928" cy="50405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SOMMAIRE (version 1)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92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>
          <a:xfrm>
            <a:off x="913076" y="1779662"/>
            <a:ext cx="4896544" cy="432048"/>
          </a:xfrm>
          <a:custGeom>
            <a:avLst/>
            <a:gdLst>
              <a:gd name="connsiteX0" fmla="*/ 0 w 5184578"/>
              <a:gd name="connsiteY0" fmla="*/ 109932 h 659576"/>
              <a:gd name="connsiteX1" fmla="*/ 109932 w 5184578"/>
              <a:gd name="connsiteY1" fmla="*/ 0 h 659576"/>
              <a:gd name="connsiteX2" fmla="*/ 5074646 w 5184578"/>
              <a:gd name="connsiteY2" fmla="*/ 0 h 659576"/>
              <a:gd name="connsiteX3" fmla="*/ 5184578 w 5184578"/>
              <a:gd name="connsiteY3" fmla="*/ 109932 h 659576"/>
              <a:gd name="connsiteX4" fmla="*/ 5184578 w 5184578"/>
              <a:gd name="connsiteY4" fmla="*/ 549644 h 659576"/>
              <a:gd name="connsiteX5" fmla="*/ 5074646 w 5184578"/>
              <a:gd name="connsiteY5" fmla="*/ 659576 h 659576"/>
              <a:gd name="connsiteX6" fmla="*/ 109932 w 5184578"/>
              <a:gd name="connsiteY6" fmla="*/ 659576 h 659576"/>
              <a:gd name="connsiteX7" fmla="*/ 0 w 5184578"/>
              <a:gd name="connsiteY7" fmla="*/ 549644 h 659576"/>
              <a:gd name="connsiteX8" fmla="*/ 0 w 5184578"/>
              <a:gd name="connsiteY8" fmla="*/ 109932 h 65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578" h="659576">
                <a:moveTo>
                  <a:pt x="0" y="109932"/>
                </a:moveTo>
                <a:cubicBezTo>
                  <a:pt x="0" y="49218"/>
                  <a:pt x="49218" y="0"/>
                  <a:pt x="109932" y="0"/>
                </a:cubicBezTo>
                <a:lnTo>
                  <a:pt x="5074646" y="0"/>
                </a:lnTo>
                <a:cubicBezTo>
                  <a:pt x="5135360" y="0"/>
                  <a:pt x="5184578" y="49218"/>
                  <a:pt x="5184578" y="109932"/>
                </a:cubicBezTo>
                <a:lnTo>
                  <a:pt x="5184578" y="549644"/>
                </a:lnTo>
                <a:cubicBezTo>
                  <a:pt x="5184578" y="610358"/>
                  <a:pt x="5135360" y="659576"/>
                  <a:pt x="5074646" y="659576"/>
                </a:cubicBezTo>
                <a:lnTo>
                  <a:pt x="109932" y="659576"/>
                </a:lnTo>
                <a:cubicBezTo>
                  <a:pt x="49218" y="659576"/>
                  <a:pt x="0" y="610358"/>
                  <a:pt x="0" y="549644"/>
                </a:cubicBezTo>
                <a:lnTo>
                  <a:pt x="0" y="109932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lvl="0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fr-FR" sz="1600" kern="12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1600" kern="1200" baseline="0" dirty="0"/>
            </a:br>
            <a:endParaRPr lang="fr-FR" sz="1600" kern="120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987574"/>
            <a:ext cx="8352928" cy="50405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SOMMAIRE (version 2)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871693" y="1788079"/>
            <a:ext cx="7876771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1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7" name="Forme libre 6"/>
          <p:cNvSpPr/>
          <p:nvPr userDrawn="1"/>
        </p:nvSpPr>
        <p:spPr>
          <a:xfrm>
            <a:off x="909072" y="2415199"/>
            <a:ext cx="4896000" cy="432000"/>
          </a:xfrm>
          <a:custGeom>
            <a:avLst/>
            <a:gdLst>
              <a:gd name="connsiteX0" fmla="*/ 0 w 5184578"/>
              <a:gd name="connsiteY0" fmla="*/ 109801 h 658790"/>
              <a:gd name="connsiteX1" fmla="*/ 109801 w 5184578"/>
              <a:gd name="connsiteY1" fmla="*/ 0 h 658790"/>
              <a:gd name="connsiteX2" fmla="*/ 5074777 w 5184578"/>
              <a:gd name="connsiteY2" fmla="*/ 0 h 658790"/>
              <a:gd name="connsiteX3" fmla="*/ 5184578 w 5184578"/>
              <a:gd name="connsiteY3" fmla="*/ 109801 h 658790"/>
              <a:gd name="connsiteX4" fmla="*/ 5184578 w 5184578"/>
              <a:gd name="connsiteY4" fmla="*/ 548989 h 658790"/>
              <a:gd name="connsiteX5" fmla="*/ 5074777 w 5184578"/>
              <a:gd name="connsiteY5" fmla="*/ 658790 h 658790"/>
              <a:gd name="connsiteX6" fmla="*/ 109801 w 5184578"/>
              <a:gd name="connsiteY6" fmla="*/ 658790 h 658790"/>
              <a:gd name="connsiteX7" fmla="*/ 0 w 5184578"/>
              <a:gd name="connsiteY7" fmla="*/ 548989 h 658790"/>
              <a:gd name="connsiteX8" fmla="*/ 0 w 5184578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578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777" y="0"/>
                </a:lnTo>
                <a:cubicBezTo>
                  <a:pt x="5135418" y="0"/>
                  <a:pt x="5184578" y="49160"/>
                  <a:pt x="5184578" y="109801"/>
                </a:cubicBezTo>
                <a:lnTo>
                  <a:pt x="5184578" y="548989"/>
                </a:lnTo>
                <a:cubicBezTo>
                  <a:pt x="5184578" y="609630"/>
                  <a:pt x="5135418" y="658790"/>
                  <a:pt x="5074777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rme libre 7"/>
          <p:cNvSpPr/>
          <p:nvPr userDrawn="1"/>
        </p:nvSpPr>
        <p:spPr>
          <a:xfrm>
            <a:off x="909072" y="3085746"/>
            <a:ext cx="4896000" cy="432000"/>
          </a:xfrm>
          <a:custGeom>
            <a:avLst/>
            <a:gdLst>
              <a:gd name="connsiteX0" fmla="*/ 0 w 5183994"/>
              <a:gd name="connsiteY0" fmla="*/ 109801 h 658790"/>
              <a:gd name="connsiteX1" fmla="*/ 109801 w 5183994"/>
              <a:gd name="connsiteY1" fmla="*/ 0 h 658790"/>
              <a:gd name="connsiteX2" fmla="*/ 5074193 w 5183994"/>
              <a:gd name="connsiteY2" fmla="*/ 0 h 658790"/>
              <a:gd name="connsiteX3" fmla="*/ 5183994 w 5183994"/>
              <a:gd name="connsiteY3" fmla="*/ 109801 h 658790"/>
              <a:gd name="connsiteX4" fmla="*/ 5183994 w 5183994"/>
              <a:gd name="connsiteY4" fmla="*/ 548989 h 658790"/>
              <a:gd name="connsiteX5" fmla="*/ 5074193 w 5183994"/>
              <a:gd name="connsiteY5" fmla="*/ 658790 h 658790"/>
              <a:gd name="connsiteX6" fmla="*/ 109801 w 5183994"/>
              <a:gd name="connsiteY6" fmla="*/ 658790 h 658790"/>
              <a:gd name="connsiteX7" fmla="*/ 0 w 5183994"/>
              <a:gd name="connsiteY7" fmla="*/ 548989 h 658790"/>
              <a:gd name="connsiteX8" fmla="*/ 0 w 5183994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3994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193" y="0"/>
                </a:lnTo>
                <a:cubicBezTo>
                  <a:pt x="5134834" y="0"/>
                  <a:pt x="5183994" y="49160"/>
                  <a:pt x="5183994" y="109801"/>
                </a:cubicBezTo>
                <a:lnTo>
                  <a:pt x="5183994" y="548989"/>
                </a:lnTo>
                <a:cubicBezTo>
                  <a:pt x="5183994" y="609630"/>
                  <a:pt x="5134834" y="658790"/>
                  <a:pt x="5074193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RÃ©sultat de recherche d'images pour &quot;objectif atteint icone&quot;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6" b="98535" l="1270" r="97852">
                        <a14:foregroundMark x1="33496" y1="8789" x2="33496" y2="8789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6" y="1644063"/>
            <a:ext cx="674465" cy="6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3" y="2359452"/>
            <a:ext cx="640779" cy="6407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1" y="2893187"/>
            <a:ext cx="766281" cy="766281"/>
          </a:xfrm>
          <a:prstGeom prst="rect">
            <a:avLst/>
          </a:prstGeom>
        </p:spPr>
      </p:pic>
      <p:sp>
        <p:nvSpPr>
          <p:cNvPr id="12" name="Forme libre 11"/>
          <p:cNvSpPr/>
          <p:nvPr userDrawn="1"/>
        </p:nvSpPr>
        <p:spPr>
          <a:xfrm>
            <a:off x="913620" y="3670146"/>
            <a:ext cx="4896000" cy="432000"/>
          </a:xfrm>
          <a:custGeom>
            <a:avLst/>
            <a:gdLst>
              <a:gd name="connsiteX0" fmla="*/ 0 w 5183994"/>
              <a:gd name="connsiteY0" fmla="*/ 109801 h 658790"/>
              <a:gd name="connsiteX1" fmla="*/ 109801 w 5183994"/>
              <a:gd name="connsiteY1" fmla="*/ 0 h 658790"/>
              <a:gd name="connsiteX2" fmla="*/ 5074193 w 5183994"/>
              <a:gd name="connsiteY2" fmla="*/ 0 h 658790"/>
              <a:gd name="connsiteX3" fmla="*/ 5183994 w 5183994"/>
              <a:gd name="connsiteY3" fmla="*/ 109801 h 658790"/>
              <a:gd name="connsiteX4" fmla="*/ 5183994 w 5183994"/>
              <a:gd name="connsiteY4" fmla="*/ 548989 h 658790"/>
              <a:gd name="connsiteX5" fmla="*/ 5074193 w 5183994"/>
              <a:gd name="connsiteY5" fmla="*/ 658790 h 658790"/>
              <a:gd name="connsiteX6" fmla="*/ 109801 w 5183994"/>
              <a:gd name="connsiteY6" fmla="*/ 658790 h 658790"/>
              <a:gd name="connsiteX7" fmla="*/ 0 w 5183994"/>
              <a:gd name="connsiteY7" fmla="*/ 548989 h 658790"/>
              <a:gd name="connsiteX8" fmla="*/ 0 w 5183994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3994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193" y="0"/>
                </a:lnTo>
                <a:cubicBezTo>
                  <a:pt x="5134834" y="0"/>
                  <a:pt x="5183994" y="49160"/>
                  <a:pt x="5183994" y="109801"/>
                </a:cubicBezTo>
                <a:lnTo>
                  <a:pt x="5183994" y="548989"/>
                </a:lnTo>
                <a:cubicBezTo>
                  <a:pt x="5183994" y="609630"/>
                  <a:pt x="5134834" y="658790"/>
                  <a:pt x="5074193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3" name="Picture 5" descr="RÃ©sultat de recherche d'images pour &quot;Ã©chÃ©ances logo&quot;"/>
          <p:cNvPicPr>
            <a:picLocks noChangeAspect="1" noChangeArrowheads="1"/>
          </p:cNvPicPr>
          <p:nvPr userDrawn="1"/>
        </p:nvPicPr>
        <p:blipFill rotWithShape="1">
          <a:blip r:embed="rId8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95" b="67383" l="31348" r="63184">
                        <a14:foregroundMark x1="39355" y1="35742" x2="39355" y2="35742"/>
                        <a14:foregroundMark x1="59863" y1="35059" x2="59863" y2="35059"/>
                        <a14:foregroundMark x1="50195" y1="45020" x2="50195" y2="45020"/>
                        <a14:foregroundMark x1="47168" y1="58691" x2="47168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16" t="26415" r="31807" b="25478"/>
          <a:stretch/>
        </p:blipFill>
        <p:spPr bwMode="auto">
          <a:xfrm>
            <a:off x="268293" y="3517746"/>
            <a:ext cx="599168" cy="8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867461" y="2427734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2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899592" y="3075806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3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899592" y="3651870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4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5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347614"/>
            <a:ext cx="8352928" cy="3168427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SOMMAIRE (version 3)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11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347614"/>
            <a:ext cx="8352928" cy="3168427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SOMMAIRE (version 3)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4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>
          <a:xfrm>
            <a:off x="913076" y="1779662"/>
            <a:ext cx="4896544" cy="432048"/>
          </a:xfrm>
          <a:custGeom>
            <a:avLst/>
            <a:gdLst>
              <a:gd name="connsiteX0" fmla="*/ 0 w 5184578"/>
              <a:gd name="connsiteY0" fmla="*/ 109932 h 659576"/>
              <a:gd name="connsiteX1" fmla="*/ 109932 w 5184578"/>
              <a:gd name="connsiteY1" fmla="*/ 0 h 659576"/>
              <a:gd name="connsiteX2" fmla="*/ 5074646 w 5184578"/>
              <a:gd name="connsiteY2" fmla="*/ 0 h 659576"/>
              <a:gd name="connsiteX3" fmla="*/ 5184578 w 5184578"/>
              <a:gd name="connsiteY3" fmla="*/ 109932 h 659576"/>
              <a:gd name="connsiteX4" fmla="*/ 5184578 w 5184578"/>
              <a:gd name="connsiteY4" fmla="*/ 549644 h 659576"/>
              <a:gd name="connsiteX5" fmla="*/ 5074646 w 5184578"/>
              <a:gd name="connsiteY5" fmla="*/ 659576 h 659576"/>
              <a:gd name="connsiteX6" fmla="*/ 109932 w 5184578"/>
              <a:gd name="connsiteY6" fmla="*/ 659576 h 659576"/>
              <a:gd name="connsiteX7" fmla="*/ 0 w 5184578"/>
              <a:gd name="connsiteY7" fmla="*/ 549644 h 659576"/>
              <a:gd name="connsiteX8" fmla="*/ 0 w 5184578"/>
              <a:gd name="connsiteY8" fmla="*/ 109932 h 65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578" h="659576">
                <a:moveTo>
                  <a:pt x="0" y="109932"/>
                </a:moveTo>
                <a:cubicBezTo>
                  <a:pt x="0" y="49218"/>
                  <a:pt x="49218" y="0"/>
                  <a:pt x="109932" y="0"/>
                </a:cubicBezTo>
                <a:lnTo>
                  <a:pt x="5074646" y="0"/>
                </a:lnTo>
                <a:cubicBezTo>
                  <a:pt x="5135360" y="0"/>
                  <a:pt x="5184578" y="49218"/>
                  <a:pt x="5184578" y="109932"/>
                </a:cubicBezTo>
                <a:lnTo>
                  <a:pt x="5184578" y="549644"/>
                </a:lnTo>
                <a:cubicBezTo>
                  <a:pt x="5184578" y="610358"/>
                  <a:pt x="5135360" y="659576"/>
                  <a:pt x="5074646" y="659576"/>
                </a:cubicBezTo>
                <a:lnTo>
                  <a:pt x="109932" y="659576"/>
                </a:lnTo>
                <a:cubicBezTo>
                  <a:pt x="49218" y="659576"/>
                  <a:pt x="0" y="610358"/>
                  <a:pt x="0" y="549644"/>
                </a:cubicBezTo>
                <a:lnTo>
                  <a:pt x="0" y="109932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lvl="0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fr-FR" sz="1600" kern="12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1600" kern="1200" baseline="0" dirty="0"/>
            </a:br>
            <a:endParaRPr lang="fr-FR" sz="1600" kern="120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987574"/>
            <a:ext cx="8352928" cy="50405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4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SOMMAIRE (version 2)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871693" y="1788079"/>
            <a:ext cx="7876771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1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3468"/>
            <a:ext cx="8352928" cy="7020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7" name="Forme libre 6"/>
          <p:cNvSpPr/>
          <p:nvPr userDrawn="1"/>
        </p:nvSpPr>
        <p:spPr>
          <a:xfrm>
            <a:off x="909072" y="2415199"/>
            <a:ext cx="4896000" cy="432000"/>
          </a:xfrm>
          <a:custGeom>
            <a:avLst/>
            <a:gdLst>
              <a:gd name="connsiteX0" fmla="*/ 0 w 5184578"/>
              <a:gd name="connsiteY0" fmla="*/ 109801 h 658790"/>
              <a:gd name="connsiteX1" fmla="*/ 109801 w 5184578"/>
              <a:gd name="connsiteY1" fmla="*/ 0 h 658790"/>
              <a:gd name="connsiteX2" fmla="*/ 5074777 w 5184578"/>
              <a:gd name="connsiteY2" fmla="*/ 0 h 658790"/>
              <a:gd name="connsiteX3" fmla="*/ 5184578 w 5184578"/>
              <a:gd name="connsiteY3" fmla="*/ 109801 h 658790"/>
              <a:gd name="connsiteX4" fmla="*/ 5184578 w 5184578"/>
              <a:gd name="connsiteY4" fmla="*/ 548989 h 658790"/>
              <a:gd name="connsiteX5" fmla="*/ 5074777 w 5184578"/>
              <a:gd name="connsiteY5" fmla="*/ 658790 h 658790"/>
              <a:gd name="connsiteX6" fmla="*/ 109801 w 5184578"/>
              <a:gd name="connsiteY6" fmla="*/ 658790 h 658790"/>
              <a:gd name="connsiteX7" fmla="*/ 0 w 5184578"/>
              <a:gd name="connsiteY7" fmla="*/ 548989 h 658790"/>
              <a:gd name="connsiteX8" fmla="*/ 0 w 5184578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578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777" y="0"/>
                </a:lnTo>
                <a:cubicBezTo>
                  <a:pt x="5135418" y="0"/>
                  <a:pt x="5184578" y="49160"/>
                  <a:pt x="5184578" y="109801"/>
                </a:cubicBezTo>
                <a:lnTo>
                  <a:pt x="5184578" y="548989"/>
                </a:lnTo>
                <a:cubicBezTo>
                  <a:pt x="5184578" y="609630"/>
                  <a:pt x="5135418" y="658790"/>
                  <a:pt x="5074777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rme libre 7"/>
          <p:cNvSpPr/>
          <p:nvPr userDrawn="1"/>
        </p:nvSpPr>
        <p:spPr>
          <a:xfrm>
            <a:off x="909072" y="3085746"/>
            <a:ext cx="4896000" cy="432000"/>
          </a:xfrm>
          <a:custGeom>
            <a:avLst/>
            <a:gdLst>
              <a:gd name="connsiteX0" fmla="*/ 0 w 5183994"/>
              <a:gd name="connsiteY0" fmla="*/ 109801 h 658790"/>
              <a:gd name="connsiteX1" fmla="*/ 109801 w 5183994"/>
              <a:gd name="connsiteY1" fmla="*/ 0 h 658790"/>
              <a:gd name="connsiteX2" fmla="*/ 5074193 w 5183994"/>
              <a:gd name="connsiteY2" fmla="*/ 0 h 658790"/>
              <a:gd name="connsiteX3" fmla="*/ 5183994 w 5183994"/>
              <a:gd name="connsiteY3" fmla="*/ 109801 h 658790"/>
              <a:gd name="connsiteX4" fmla="*/ 5183994 w 5183994"/>
              <a:gd name="connsiteY4" fmla="*/ 548989 h 658790"/>
              <a:gd name="connsiteX5" fmla="*/ 5074193 w 5183994"/>
              <a:gd name="connsiteY5" fmla="*/ 658790 h 658790"/>
              <a:gd name="connsiteX6" fmla="*/ 109801 w 5183994"/>
              <a:gd name="connsiteY6" fmla="*/ 658790 h 658790"/>
              <a:gd name="connsiteX7" fmla="*/ 0 w 5183994"/>
              <a:gd name="connsiteY7" fmla="*/ 548989 h 658790"/>
              <a:gd name="connsiteX8" fmla="*/ 0 w 5183994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3994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193" y="0"/>
                </a:lnTo>
                <a:cubicBezTo>
                  <a:pt x="5134834" y="0"/>
                  <a:pt x="5183994" y="49160"/>
                  <a:pt x="5183994" y="109801"/>
                </a:cubicBezTo>
                <a:lnTo>
                  <a:pt x="5183994" y="548989"/>
                </a:lnTo>
                <a:cubicBezTo>
                  <a:pt x="5183994" y="609630"/>
                  <a:pt x="5134834" y="658790"/>
                  <a:pt x="5074193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RÃ©sultat de recherche d'images pour &quot;objectif atteint icone&quot;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6" b="98535" l="1270" r="97852">
                        <a14:foregroundMark x1="33496" y1="8789" x2="33496" y2="8789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6" y="1644063"/>
            <a:ext cx="674465" cy="6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3" y="2359452"/>
            <a:ext cx="640779" cy="6407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1" y="2893187"/>
            <a:ext cx="766281" cy="766281"/>
          </a:xfrm>
          <a:prstGeom prst="rect">
            <a:avLst/>
          </a:prstGeom>
        </p:spPr>
      </p:pic>
      <p:sp>
        <p:nvSpPr>
          <p:cNvPr id="12" name="Forme libre 11"/>
          <p:cNvSpPr/>
          <p:nvPr userDrawn="1"/>
        </p:nvSpPr>
        <p:spPr>
          <a:xfrm>
            <a:off x="913620" y="3670146"/>
            <a:ext cx="4896000" cy="432000"/>
          </a:xfrm>
          <a:custGeom>
            <a:avLst/>
            <a:gdLst>
              <a:gd name="connsiteX0" fmla="*/ 0 w 5183994"/>
              <a:gd name="connsiteY0" fmla="*/ 109801 h 658790"/>
              <a:gd name="connsiteX1" fmla="*/ 109801 w 5183994"/>
              <a:gd name="connsiteY1" fmla="*/ 0 h 658790"/>
              <a:gd name="connsiteX2" fmla="*/ 5074193 w 5183994"/>
              <a:gd name="connsiteY2" fmla="*/ 0 h 658790"/>
              <a:gd name="connsiteX3" fmla="*/ 5183994 w 5183994"/>
              <a:gd name="connsiteY3" fmla="*/ 109801 h 658790"/>
              <a:gd name="connsiteX4" fmla="*/ 5183994 w 5183994"/>
              <a:gd name="connsiteY4" fmla="*/ 548989 h 658790"/>
              <a:gd name="connsiteX5" fmla="*/ 5074193 w 5183994"/>
              <a:gd name="connsiteY5" fmla="*/ 658790 h 658790"/>
              <a:gd name="connsiteX6" fmla="*/ 109801 w 5183994"/>
              <a:gd name="connsiteY6" fmla="*/ 658790 h 658790"/>
              <a:gd name="connsiteX7" fmla="*/ 0 w 5183994"/>
              <a:gd name="connsiteY7" fmla="*/ 548989 h 658790"/>
              <a:gd name="connsiteX8" fmla="*/ 0 w 5183994"/>
              <a:gd name="connsiteY8" fmla="*/ 109801 h 6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3994" h="658790">
                <a:moveTo>
                  <a:pt x="0" y="109801"/>
                </a:moveTo>
                <a:cubicBezTo>
                  <a:pt x="0" y="49160"/>
                  <a:pt x="49160" y="0"/>
                  <a:pt x="109801" y="0"/>
                </a:cubicBezTo>
                <a:lnTo>
                  <a:pt x="5074193" y="0"/>
                </a:lnTo>
                <a:cubicBezTo>
                  <a:pt x="5134834" y="0"/>
                  <a:pt x="5183994" y="49160"/>
                  <a:pt x="5183994" y="109801"/>
                </a:cubicBezTo>
                <a:lnTo>
                  <a:pt x="5183994" y="548989"/>
                </a:lnTo>
                <a:cubicBezTo>
                  <a:pt x="5183994" y="609630"/>
                  <a:pt x="5134834" y="658790"/>
                  <a:pt x="5074193" y="658790"/>
                </a:cubicBezTo>
                <a:lnTo>
                  <a:pt x="109801" y="658790"/>
                </a:lnTo>
                <a:cubicBezTo>
                  <a:pt x="49160" y="658790"/>
                  <a:pt x="0" y="609630"/>
                  <a:pt x="0" y="548989"/>
                </a:cubicBezTo>
                <a:lnTo>
                  <a:pt x="0" y="1098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58" tIns="93158" rIns="93158" bIns="93158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3" name="Picture 5" descr="RÃ©sultat de recherche d'images pour &quot;Ã©chÃ©ances logo&quot;"/>
          <p:cNvPicPr>
            <a:picLocks noChangeAspect="1" noChangeArrowheads="1"/>
          </p:cNvPicPr>
          <p:nvPr userDrawn="1"/>
        </p:nvPicPr>
        <p:blipFill rotWithShape="1">
          <a:blip r:embed="rId8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95" b="67383" l="31348" r="63184">
                        <a14:foregroundMark x1="39355" y1="35742" x2="39355" y2="35742"/>
                        <a14:foregroundMark x1="59863" y1="35059" x2="59863" y2="35059"/>
                        <a14:foregroundMark x1="50195" y1="45020" x2="50195" y2="45020"/>
                        <a14:foregroundMark x1="47168" y1="58691" x2="47168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16" t="26415" r="31807" b="25478"/>
          <a:stretch/>
        </p:blipFill>
        <p:spPr bwMode="auto">
          <a:xfrm>
            <a:off x="268293" y="3517746"/>
            <a:ext cx="599168" cy="8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867461" y="2427734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2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899592" y="3075806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3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899592" y="3651870"/>
            <a:ext cx="788100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Votre titre 4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1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:\COM-PRESSE\MEDIA-EDITION\NATIFS COM\LOGO RÉGION + CHARTE\2015\Logo - RCVL - 2015\Logo RCVL quadri - 2015\Logo Région Centre-Val de Loire - 201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4745"/>
            <a:ext cx="3960440" cy="31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2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9144000" cy="764704"/>
            <a:chOff x="-3057" y="0"/>
            <a:chExt cx="9147057" cy="76470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" y="4470679"/>
            <a:ext cx="9115673" cy="6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9144000" cy="764704"/>
            <a:chOff x="-3057" y="0"/>
            <a:chExt cx="9147057" cy="76470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3"/>
          <a:stretch/>
        </p:blipFill>
        <p:spPr>
          <a:xfrm>
            <a:off x="8221980" y="4470679"/>
            <a:ext cx="896748" cy="6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3"/>
          <a:stretch/>
        </p:blipFill>
        <p:spPr>
          <a:xfrm>
            <a:off x="8221980" y="4470679"/>
            <a:ext cx="896748" cy="6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7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9144000" cy="764704"/>
            <a:chOff x="-3057" y="0"/>
            <a:chExt cx="9147057" cy="76470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" y="4470679"/>
            <a:ext cx="9115673" cy="672821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77E11C-F7CF-4C18-ABE8-C0AFB7BA57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00" y="4757737"/>
            <a:ext cx="1631746" cy="3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4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9" r:id="rId2"/>
    <p:sldLayoutId id="214748373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:\COM-PRESSE\MEDIA-EDITION\NATIFS COM\LOGO RÉGION + CHARTE\2015\Logo - RCVL - 2015\Logo RCVL quadri - 2015\Logo Région Centre-Val de Loire - 201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86"/>
            <a:ext cx="119582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1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COM-PRESSE\MEDIA-EDITION\NATIFS COM\LOGO RÉGION + CHARTE\2015\Logo - RCVL - 2015\Logo RCVL quadri - 2015\Logo Région Centre-Val de Loire - 201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52" y="483518"/>
            <a:ext cx="5016104" cy="39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8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0" y="0"/>
            <a:ext cx="9144000" cy="764704"/>
            <a:chOff x="-3057" y="0"/>
            <a:chExt cx="9147057" cy="764704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" y="4470679"/>
            <a:ext cx="9115673" cy="6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2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 userDrawn="1"/>
        </p:nvGrpSpPr>
        <p:grpSpPr>
          <a:xfrm>
            <a:off x="0" y="0"/>
            <a:ext cx="9144000" cy="764704"/>
            <a:chOff x="-3057" y="0"/>
            <a:chExt cx="9147057" cy="764704"/>
          </a:xfrm>
        </p:grpSpPr>
        <p:pic>
          <p:nvPicPr>
            <p:cNvPr id="18" name="Image 1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" y="1762951"/>
            <a:ext cx="183562" cy="246498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" y="4481420"/>
            <a:ext cx="9144000" cy="6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 userDrawn="1"/>
        </p:nvGrpSpPr>
        <p:grpSpPr>
          <a:xfrm>
            <a:off x="0" y="0"/>
            <a:ext cx="9144000" cy="764704"/>
            <a:chOff x="-3057" y="0"/>
            <a:chExt cx="9147057" cy="764704"/>
          </a:xfrm>
        </p:grpSpPr>
        <p:pic>
          <p:nvPicPr>
            <p:cNvPr id="18" name="Image 1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" y="1762951"/>
            <a:ext cx="183562" cy="246498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" y="4481420"/>
            <a:ext cx="9144000" cy="6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6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 userDrawn="1"/>
        </p:nvGrpSpPr>
        <p:grpSpPr>
          <a:xfrm>
            <a:off x="0" y="0"/>
            <a:ext cx="9144000" cy="764704"/>
            <a:chOff x="-3057" y="0"/>
            <a:chExt cx="9147057" cy="764704"/>
          </a:xfrm>
        </p:grpSpPr>
        <p:pic>
          <p:nvPicPr>
            <p:cNvPr id="18" name="Image 1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-2"/>
          <a:stretch/>
        </p:blipFill>
        <p:spPr>
          <a:xfrm>
            <a:off x="0" y="4481420"/>
            <a:ext cx="9139950" cy="6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0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9144000" cy="764704"/>
            <a:chOff x="-3057" y="0"/>
            <a:chExt cx="9147057" cy="764704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" y="4481420"/>
            <a:ext cx="9144000" cy="6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4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9144000" cy="764704"/>
            <a:chOff x="-3057" y="0"/>
            <a:chExt cx="9147057" cy="76470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" y="4470679"/>
            <a:ext cx="9115673" cy="6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8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6C8A2-0454-4489-B9D5-C95CCED05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47" y="96750"/>
            <a:ext cx="1037553" cy="46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8358-3849-4269-8624-56041C0E3864}"/>
              </a:ext>
            </a:extLst>
          </p:cNvPr>
          <p:cNvSpPr/>
          <p:nvPr/>
        </p:nvSpPr>
        <p:spPr>
          <a:xfrm>
            <a:off x="113757" y="1311750"/>
            <a:ext cx="891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Etat des lieux des écosystèmes H2R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78374C-A51E-4116-9923-68EBEF04F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0" y="2346750"/>
            <a:ext cx="1895659" cy="17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6C8A2-0454-4489-B9D5-C95CCED05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47" y="96750"/>
            <a:ext cx="1037553" cy="46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13CF41E-414B-46C1-9253-CBB64B4FB3E9}"/>
              </a:ext>
            </a:extLst>
          </p:cNvPr>
          <p:cNvSpPr txBox="1">
            <a:spLocks/>
          </p:cNvSpPr>
          <p:nvPr/>
        </p:nvSpPr>
        <p:spPr>
          <a:xfrm>
            <a:off x="130474" y="44513"/>
            <a:ext cx="8941526" cy="30122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dirty="0">
                <a:solidFill>
                  <a:schemeClr val="bg1"/>
                </a:solidFill>
              </a:rPr>
              <a:t>Cartographie des projets hydrogène renouvelable en CVDL - septembre 2022</a:t>
            </a:r>
          </a:p>
        </p:txBody>
      </p:sp>
      <p:pic>
        <p:nvPicPr>
          <p:cNvPr id="4" name="Image 3" descr="Une image contenant texte, carte, intérieur, écran&#10;&#10;Description générée automatiquement">
            <a:extLst>
              <a:ext uri="{FF2B5EF4-FFF2-40B4-BE49-F238E27FC236}">
                <a16:creationId xmlns:a16="http://schemas.microsoft.com/office/drawing/2014/main" id="{6B049310-9BF9-44BE-B079-77AB34D64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411750"/>
            <a:ext cx="6266764" cy="44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6C8A2-0454-4489-B9D5-C95CCED05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47" y="96750"/>
            <a:ext cx="1037553" cy="46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13CF41E-414B-46C1-9253-CBB64B4FB3E9}"/>
              </a:ext>
            </a:extLst>
          </p:cNvPr>
          <p:cNvSpPr txBox="1">
            <a:spLocks/>
          </p:cNvSpPr>
          <p:nvPr/>
        </p:nvSpPr>
        <p:spPr>
          <a:xfrm>
            <a:off x="0" y="25894"/>
            <a:ext cx="8941526" cy="30122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dirty="0">
                <a:solidFill>
                  <a:schemeClr val="bg1"/>
                </a:solidFill>
              </a:rPr>
              <a:t>Cartographie des industriels et organismes de recherche impliqués dans l’H2 en CVDL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2AA073-F132-4E09-A005-6C54FDC68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2" y="771750"/>
            <a:ext cx="5622316" cy="39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8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6C8A2-0454-4489-B9D5-C95CCED05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47" y="96750"/>
            <a:ext cx="1037553" cy="46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13CF41E-414B-46C1-9253-CBB64B4FB3E9}"/>
              </a:ext>
            </a:extLst>
          </p:cNvPr>
          <p:cNvSpPr txBox="1">
            <a:spLocks/>
          </p:cNvSpPr>
          <p:nvPr/>
        </p:nvSpPr>
        <p:spPr>
          <a:xfrm>
            <a:off x="0" y="25894"/>
            <a:ext cx="8941526" cy="30122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dirty="0">
                <a:solidFill>
                  <a:schemeClr val="bg1"/>
                </a:solidFill>
              </a:rPr>
              <a:t>Cartographie des industriels et organismes de recherche impliqués dans l’H2 en CVDL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580B56-0217-4A98-8700-9009E9F847F2}"/>
              </a:ext>
            </a:extLst>
          </p:cNvPr>
          <p:cNvSpPr txBox="1"/>
          <p:nvPr/>
        </p:nvSpPr>
        <p:spPr>
          <a:xfrm>
            <a:off x="179512" y="861750"/>
            <a:ext cx="87849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solidFill>
                  <a:srgbClr val="548DD4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résumé en Centre-Val de Loire:</a:t>
            </a:r>
            <a:endParaRPr lang="fr-F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2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14 projets d’écosystème hydrogène renouvelable, 110M€ d’investissement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2200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14 électrolyseurs représentant une puissance installée de 15MW, 1000 Tonne d’h2 produits par an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2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16 </a:t>
            </a:r>
            <a:r>
              <a:rPr lang="fr-FR" sz="2200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stations d’avitaillement pour ma mobilité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2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78 véhicules de tout type (poids </a:t>
            </a:r>
            <a:r>
              <a:rPr lang="fr-FR" sz="22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loudrs</a:t>
            </a:r>
            <a:r>
              <a:rPr lang="fr-FR" sz="2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VUL, bus, BOM, ….)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2200" dirty="0"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 laboratoires de recherche impliqués sur l’H2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2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19 entreprises/industriels positionnées dans le développement et commercialisation de briques technologiques de l’H2</a:t>
            </a:r>
          </a:p>
          <a:p>
            <a:pPr marL="450215" algn="just"/>
            <a:r>
              <a:rPr lang="fr-FR" sz="2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5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6C8A2-0454-4489-B9D5-C95CCED05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47" y="96750"/>
            <a:ext cx="1037553" cy="46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8358-3849-4269-8624-56041C0E3864}"/>
              </a:ext>
            </a:extLst>
          </p:cNvPr>
          <p:cNvSpPr/>
          <p:nvPr/>
        </p:nvSpPr>
        <p:spPr>
          <a:xfrm>
            <a:off x="113757" y="1311750"/>
            <a:ext cx="8916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Point d’avancement de la feuille de route hydrogène renouvelable Centre Val de Loire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78374C-A51E-4116-9923-68EBEF04F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0" y="2346750"/>
            <a:ext cx="1895659" cy="17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porcelaine&#10;&#10;Description générée automatiquement">
            <a:extLst>
              <a:ext uri="{FF2B5EF4-FFF2-40B4-BE49-F238E27FC236}">
                <a16:creationId xmlns:a16="http://schemas.microsoft.com/office/drawing/2014/main" id="{D89D82DF-145C-45F0-AD97-0F62C4B0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" y="836246"/>
            <a:ext cx="7825188" cy="417343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E36715-D18A-4C0E-9FFE-2BEDDE0E2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052" y="142151"/>
            <a:ext cx="8941526" cy="301228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</a:rPr>
              <a:t>Stratégie Régionale 2020-2030 en Centre-Val de Loire 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F58AB3F3-8F56-483D-B936-873BD8EF1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329720"/>
              </p:ext>
            </p:extLst>
          </p:nvPr>
        </p:nvGraphicFramePr>
        <p:xfrm>
          <a:off x="1417939" y="74165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1C214B85-045F-4F6B-BED0-E3632B32C631}"/>
              </a:ext>
            </a:extLst>
          </p:cNvPr>
          <p:cNvSpPr txBox="1">
            <a:spLocks/>
          </p:cNvSpPr>
          <p:nvPr/>
        </p:nvSpPr>
        <p:spPr>
          <a:xfrm>
            <a:off x="3245475" y="3236624"/>
            <a:ext cx="2530928" cy="30122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5 axes </a:t>
            </a:r>
          </a:p>
          <a:p>
            <a:r>
              <a:rPr lang="fr-FR" sz="2400" dirty="0"/>
              <a:t>26 mesures</a:t>
            </a: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DD2BCC78-EDC6-4E3E-B2AA-833D37B4AC9B}"/>
              </a:ext>
            </a:extLst>
          </p:cNvPr>
          <p:cNvSpPr/>
          <p:nvPr/>
        </p:nvSpPr>
        <p:spPr>
          <a:xfrm>
            <a:off x="5455939" y="876883"/>
            <a:ext cx="955144" cy="509976"/>
          </a:xfrm>
          <a:prstGeom prst="wedgeRoundRectCallout">
            <a:avLst>
              <a:gd name="adj1" fmla="val -82931"/>
              <a:gd name="adj2" fmla="val -21498"/>
              <a:gd name="adj3" fmla="val 16667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3 mesures</a:t>
            </a:r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D7E86EA1-BA7B-483D-9813-5B0FA2AF16BD}"/>
              </a:ext>
            </a:extLst>
          </p:cNvPr>
          <p:cNvSpPr/>
          <p:nvPr/>
        </p:nvSpPr>
        <p:spPr>
          <a:xfrm>
            <a:off x="7120939" y="2143655"/>
            <a:ext cx="955144" cy="509976"/>
          </a:xfrm>
          <a:prstGeom prst="wedgeRoundRectCallout">
            <a:avLst>
              <a:gd name="adj1" fmla="val -82931"/>
              <a:gd name="adj2" fmla="val -21498"/>
              <a:gd name="adj3" fmla="val 16667"/>
            </a:avLst>
          </a:prstGeom>
          <a:solidFill>
            <a:schemeClr val="bg1">
              <a:lumMod val="75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9 mesures</a:t>
            </a:r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FAC27ABA-588B-4A53-893B-C90210DCB103}"/>
              </a:ext>
            </a:extLst>
          </p:cNvPr>
          <p:cNvSpPr/>
          <p:nvPr/>
        </p:nvSpPr>
        <p:spPr>
          <a:xfrm>
            <a:off x="810795" y="2127994"/>
            <a:ext cx="955144" cy="509976"/>
          </a:xfrm>
          <a:prstGeom prst="wedgeRoundRectCallout">
            <a:avLst>
              <a:gd name="adj1" fmla="val 86113"/>
              <a:gd name="adj2" fmla="val -21498"/>
              <a:gd name="adj3" fmla="val 16667"/>
            </a:avLst>
          </a:prstGeom>
          <a:solidFill>
            <a:schemeClr val="bg1">
              <a:lumMod val="75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4 mesures</a:t>
            </a:r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7A20A0D2-6B15-4B70-8286-6B93A7BAD888}"/>
              </a:ext>
            </a:extLst>
          </p:cNvPr>
          <p:cNvSpPr/>
          <p:nvPr/>
        </p:nvSpPr>
        <p:spPr>
          <a:xfrm>
            <a:off x="1485795" y="4123655"/>
            <a:ext cx="955144" cy="509976"/>
          </a:xfrm>
          <a:prstGeom prst="wedgeRoundRectCallout">
            <a:avLst>
              <a:gd name="adj1" fmla="val 86113"/>
              <a:gd name="adj2" fmla="val -21498"/>
              <a:gd name="adj3" fmla="val 16667"/>
            </a:avLst>
          </a:prstGeom>
          <a:solidFill>
            <a:schemeClr val="bg1">
              <a:lumMod val="75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5 mesures</a:t>
            </a:r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CE20B8E9-BB51-449C-BFD9-34A0DEC32ADF}"/>
              </a:ext>
            </a:extLst>
          </p:cNvPr>
          <p:cNvSpPr/>
          <p:nvPr/>
        </p:nvSpPr>
        <p:spPr>
          <a:xfrm>
            <a:off x="6490939" y="4082734"/>
            <a:ext cx="955144" cy="509976"/>
          </a:xfrm>
          <a:prstGeom prst="wedgeRoundRectCallout">
            <a:avLst>
              <a:gd name="adj1" fmla="val -82931"/>
              <a:gd name="adj2" fmla="val -21498"/>
              <a:gd name="adj3" fmla="val 16667"/>
            </a:avLst>
          </a:prstGeom>
          <a:solidFill>
            <a:schemeClr val="bg1">
              <a:lumMod val="75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5 mesures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E4CCB5A-941B-40C4-A542-92AF280927DB}"/>
              </a:ext>
            </a:extLst>
          </p:cNvPr>
          <p:cNvSpPr/>
          <p:nvPr/>
        </p:nvSpPr>
        <p:spPr>
          <a:xfrm>
            <a:off x="3070939" y="3461011"/>
            <a:ext cx="2880000" cy="3012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2020                                                         2030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E305116-662B-4EF1-8EBD-30D2E16938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0" y="133820"/>
            <a:ext cx="1037553" cy="46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D2C82D-9EEC-4DFF-B8E8-58934911F889}"/>
              </a:ext>
            </a:extLst>
          </p:cNvPr>
          <p:cNvSpPr txBox="1"/>
          <p:nvPr/>
        </p:nvSpPr>
        <p:spPr>
          <a:xfrm>
            <a:off x="-2209" y="2931242"/>
            <a:ext cx="2443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Feuille de route Régionale approuvée en session plénière Régionale du 18 février 2021</a:t>
            </a:r>
          </a:p>
        </p:txBody>
      </p:sp>
    </p:spTree>
    <p:extLst>
      <p:ext uri="{BB962C8B-B14F-4D97-AF65-F5344CB8AC3E}">
        <p14:creationId xmlns:p14="http://schemas.microsoft.com/office/powerpoint/2010/main" val="22442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162BD2-D624-4386-9B22-E10DEF7801CA}"/>
              </a:ext>
            </a:extLst>
          </p:cNvPr>
          <p:cNvSpPr/>
          <p:nvPr/>
        </p:nvSpPr>
        <p:spPr>
          <a:xfrm>
            <a:off x="179511" y="96750"/>
            <a:ext cx="8172401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chemeClr val="bg1"/>
                </a:solidFill>
              </a:rPr>
              <a:t>Zoom sur certaines mesures</a:t>
            </a:r>
            <a:endParaRPr lang="fr-F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0B9A86-B09D-48B7-B5B7-6C0AEC8C2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47" y="96750"/>
            <a:ext cx="1037553" cy="46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7AF4E8B-A29B-41D3-9CBA-34C0AD9B808A}"/>
              </a:ext>
            </a:extLst>
          </p:cNvPr>
          <p:cNvSpPr txBox="1"/>
          <p:nvPr/>
        </p:nvSpPr>
        <p:spPr>
          <a:xfrm>
            <a:off x="18826" y="726750"/>
            <a:ext cx="878497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"/>
            </a:pPr>
            <a:r>
              <a:rPr lang="fr-FR" sz="1400" kern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Implantation de la </a:t>
            </a:r>
            <a:r>
              <a:rPr lang="fr-FR" sz="1400" kern="12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gigafactory</a:t>
            </a:r>
            <a:r>
              <a:rPr lang="fr-FR" sz="1400" kern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d’ELOGEN près de Vendômes ;</a:t>
            </a: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r>
              <a:rPr lang="fr-FR" sz="1400" kern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Finalisation de l’élaboration du schéma directeur d’avitaillement, exercice prospectif qui a permis d’évaluer le nombre de station H2 nécessaire en 2030, 2040, 2050 </a:t>
            </a:r>
            <a:r>
              <a:rPr lang="fr-FR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leur implantation dans une logique de </a:t>
            </a:r>
            <a:r>
              <a:rPr lang="fr-FR" sz="1400" kern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maillage régional ;</a:t>
            </a: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r>
              <a:rPr lang="fr-FR" sz="1400" kern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Lancement imminent du PO/DOMO FEDER </a:t>
            </a:r>
            <a:r>
              <a:rPr lang="fr-FR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sz="1400" kern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6,5 M€ ont été réservés pour soutenir les écosystèmes territoriaux d’hydrogène renouvelable en complément de l’AAP écosystèmes territoriaux de l’ADEME ;</a:t>
            </a: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r>
              <a:rPr lang="fr-FR" sz="1400" kern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Réalisation d’un recensement des entreprises qui utilisent déjà de l’H2 gris en région ;</a:t>
            </a: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endParaRPr lang="fr-FR" sz="1400" kern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r>
              <a:rPr lang="fr-FR" sz="1400" kern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Création en 2023 de l’Agence régionale de l’énergie et du climat ;</a:t>
            </a: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r>
              <a:rPr lang="fr-FR" sz="1400" kern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Enfin le rôle de la Région pour réorienter les formations en lien avec les acteurs de la formation pour répondre aux enjeux de transition énergétique et d’atténuation du changement climatique.</a:t>
            </a: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endParaRPr lang="fr-FR" sz="1400" kern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"/>
            </a:pPr>
            <a:r>
              <a:rPr lang="fr-FR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Etc……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0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162BD2-D624-4386-9B22-E10DEF7801CA}"/>
              </a:ext>
            </a:extLst>
          </p:cNvPr>
          <p:cNvSpPr/>
          <p:nvPr/>
        </p:nvSpPr>
        <p:spPr>
          <a:xfrm>
            <a:off x="32055" y="-93668"/>
            <a:ext cx="8172401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chemeClr val="bg1"/>
                </a:solidFill>
              </a:rPr>
              <a:t>Zoom sur le schéma directeur régional d’avitaillement</a:t>
            </a:r>
            <a:endParaRPr lang="fr-F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0B9A86-B09D-48B7-B5B7-6C0AEC8C2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47" y="96750"/>
            <a:ext cx="1037553" cy="46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308F460-3420-493A-B35F-585D06B65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28" y="834028"/>
            <a:ext cx="704000" cy="682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BCFF43F9-34BF-45FD-B573-6005D27C4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2252" y="730200"/>
            <a:ext cx="3398753" cy="39696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3BDF335-592A-44DD-AE73-A3E6CC8BD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27" y="3653583"/>
            <a:ext cx="966315" cy="7678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7043D4-3A1F-4FC6-BDCA-6F4998233A97}"/>
              </a:ext>
            </a:extLst>
          </p:cNvPr>
          <p:cNvSpPr/>
          <p:nvPr/>
        </p:nvSpPr>
        <p:spPr>
          <a:xfrm>
            <a:off x="22595" y="280961"/>
            <a:ext cx="8252929" cy="431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Projections – </a:t>
            </a:r>
            <a:r>
              <a:rPr lang="fr-FR" sz="17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Hydrogène 2030</a:t>
            </a:r>
            <a:endParaRPr lang="fr-FR" sz="17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leau 60">
            <a:extLst>
              <a:ext uri="{FF2B5EF4-FFF2-40B4-BE49-F238E27FC236}">
                <a16:creationId xmlns:a16="http://schemas.microsoft.com/office/drawing/2014/main" id="{6CC30D14-E565-4527-AF29-2F3B7E81C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44614"/>
              </p:ext>
            </p:extLst>
          </p:nvPr>
        </p:nvGraphicFramePr>
        <p:xfrm>
          <a:off x="294320" y="1669943"/>
          <a:ext cx="224193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313">
                  <a:extLst>
                    <a:ext uri="{9D8B030D-6E8A-4147-A177-3AD203B41FA5}">
                      <a16:colId xmlns:a16="http://schemas.microsoft.com/office/drawing/2014/main" val="4242765921"/>
                    </a:ext>
                  </a:extLst>
                </a:gridCol>
                <a:gridCol w="747313">
                  <a:extLst>
                    <a:ext uri="{9D8B030D-6E8A-4147-A177-3AD203B41FA5}">
                      <a16:colId xmlns:a16="http://schemas.microsoft.com/office/drawing/2014/main" val="2137205491"/>
                    </a:ext>
                  </a:extLst>
                </a:gridCol>
                <a:gridCol w="747313">
                  <a:extLst>
                    <a:ext uri="{9D8B030D-6E8A-4147-A177-3AD203B41FA5}">
                      <a16:colId xmlns:a16="http://schemas.microsoft.com/office/drawing/2014/main" val="2602496439"/>
                    </a:ext>
                  </a:extLst>
                </a:gridCol>
              </a:tblGrid>
              <a:tr h="303699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02413"/>
                  </a:ext>
                </a:extLst>
              </a:tr>
              <a:tr h="303699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5 409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6 652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7 947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59326"/>
                  </a:ext>
                </a:extLst>
              </a:tr>
            </a:tbl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0BA34AAE-AEE3-490A-AB30-415E0B850AC9}"/>
              </a:ext>
            </a:extLst>
          </p:cNvPr>
          <p:cNvGrpSpPr/>
          <p:nvPr/>
        </p:nvGrpSpPr>
        <p:grpSpPr>
          <a:xfrm>
            <a:off x="933161" y="828770"/>
            <a:ext cx="1007748" cy="1011383"/>
            <a:chOff x="749521" y="784289"/>
            <a:chExt cx="1116555" cy="1116555"/>
          </a:xfrm>
        </p:grpSpPr>
        <p:pic>
          <p:nvPicPr>
            <p:cNvPr id="15" name="Graphique 14" descr="Camion avec un remplissage uni">
              <a:extLst>
                <a:ext uri="{FF2B5EF4-FFF2-40B4-BE49-F238E27FC236}">
                  <a16:creationId xmlns:a16="http://schemas.microsoft.com/office/drawing/2014/main" id="{925DD502-4328-4BE5-B4D0-9253F018A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9521" y="784289"/>
              <a:ext cx="1116555" cy="1116555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813621E-E6F7-4D85-BD57-063BA1C658DF}"/>
                </a:ext>
              </a:extLst>
            </p:cNvPr>
            <p:cNvSpPr txBox="1"/>
            <p:nvPr/>
          </p:nvSpPr>
          <p:spPr>
            <a:xfrm>
              <a:off x="749521" y="1075862"/>
              <a:ext cx="9075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i="1"/>
                <a:t>équivalent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E69661F6-5957-4B0E-AE34-C6FBA04CC2BF}"/>
              </a:ext>
            </a:extLst>
          </p:cNvPr>
          <p:cNvSpPr txBox="1"/>
          <p:nvPr/>
        </p:nvSpPr>
        <p:spPr>
          <a:xfrm>
            <a:off x="8181" y="797026"/>
            <a:ext cx="2934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Hypothèses d’évolution du parc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13521A-AC50-4E3C-8CD2-59B61E1D4609}"/>
              </a:ext>
            </a:extLst>
          </p:cNvPr>
          <p:cNvSpPr txBox="1"/>
          <p:nvPr/>
        </p:nvSpPr>
        <p:spPr>
          <a:xfrm>
            <a:off x="449485" y="4602090"/>
            <a:ext cx="1975101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2 stations existantes en 2022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A48C0570-2137-4902-9C4C-4942B33D9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094167"/>
              </p:ext>
            </p:extLst>
          </p:nvPr>
        </p:nvGraphicFramePr>
        <p:xfrm>
          <a:off x="547657" y="2519845"/>
          <a:ext cx="1673935" cy="224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CD0D237-9E4E-4907-B3C9-4A2C297FC141}"/>
              </a:ext>
            </a:extLst>
          </p:cNvPr>
          <p:cNvSpPr/>
          <p:nvPr/>
        </p:nvSpPr>
        <p:spPr>
          <a:xfrm>
            <a:off x="1030167" y="1653686"/>
            <a:ext cx="754045" cy="6536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36304879-04FC-46A9-815A-9AD03A6D8D07}"/>
              </a:ext>
            </a:extLst>
          </p:cNvPr>
          <p:cNvSpPr/>
          <p:nvPr/>
        </p:nvSpPr>
        <p:spPr>
          <a:xfrm rot="5400000">
            <a:off x="1152446" y="2404151"/>
            <a:ext cx="241408" cy="268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CB5380E-684A-46FD-B55A-1F295F38533F}"/>
              </a:ext>
            </a:extLst>
          </p:cNvPr>
          <p:cNvSpPr txBox="1"/>
          <p:nvPr/>
        </p:nvSpPr>
        <p:spPr>
          <a:xfrm>
            <a:off x="7500687" y="1740754"/>
            <a:ext cx="16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43 nouvelles pistes soit</a:t>
            </a:r>
          </a:p>
          <a:p>
            <a:r>
              <a:rPr lang="fr-FR" sz="1600" dirty="0"/>
              <a:t>180 </a:t>
            </a:r>
            <a:r>
              <a:rPr lang="fr-FR" sz="1600" dirty="0" err="1"/>
              <a:t>éqvlt</a:t>
            </a:r>
            <a:r>
              <a:rPr lang="fr-FR" sz="1600" dirty="0"/>
              <a:t> PL/piste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4A69980-9D7E-4D79-9C9A-B406E1828AA0}"/>
              </a:ext>
            </a:extLst>
          </p:cNvPr>
          <p:cNvSpPr txBox="1"/>
          <p:nvPr/>
        </p:nvSpPr>
        <p:spPr>
          <a:xfrm>
            <a:off x="7486964" y="2683997"/>
            <a:ext cx="165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besoin en H2 pour la mobilité représente moins de 5% de la  production d’ENR projetée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89A39A7-F332-4B13-9700-A307051820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00" y="2483947"/>
            <a:ext cx="175605" cy="17560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6942584-60ED-4A50-B30A-2DA83FDE29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40" y="950914"/>
            <a:ext cx="175605" cy="17560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F23FBC1-957B-4076-9DAA-097E15EB02A4}"/>
              </a:ext>
            </a:extLst>
          </p:cNvPr>
          <p:cNvSpPr txBox="1"/>
          <p:nvPr/>
        </p:nvSpPr>
        <p:spPr>
          <a:xfrm>
            <a:off x="7280178" y="922995"/>
            <a:ext cx="8580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Projet </a:t>
            </a:r>
            <a:r>
              <a:rPr lang="fr-FR" sz="700" dirty="0" err="1"/>
              <a:t>Gigafactory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2252753059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GARDE N°1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EA7A187D-E435-4B5F-B556-A2575A895769}"/>
    </a:ext>
  </a:extLst>
</a:theme>
</file>

<file path=ppt/theme/theme10.xml><?xml version="1.0" encoding="utf-8"?>
<a:theme xmlns:a="http://schemas.openxmlformats.org/drawingml/2006/main" name="PAGE DOUBLE TEXTE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21914FE9-D81F-4BB5-8F46-B1CD5648FA2C}"/>
    </a:ext>
  </a:extLst>
</a:theme>
</file>

<file path=ppt/theme/theme11.xml><?xml version="1.0" encoding="utf-8"?>
<a:theme xmlns:a="http://schemas.openxmlformats.org/drawingml/2006/main" name="PAGE TEXTE NEUTRE 1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F5F10EC6-140E-4F55-8169-A94952B752AE}"/>
    </a:ext>
  </a:extLst>
</a:theme>
</file>

<file path=ppt/theme/theme12.xml><?xml version="1.0" encoding="utf-8"?>
<a:theme xmlns:a="http://schemas.openxmlformats.org/drawingml/2006/main" name="PAGE TEXTE NEUTRE 2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0EACC661-87BB-44B8-BAC1-57B63970274E}"/>
    </a:ext>
  </a:extLst>
</a:theme>
</file>

<file path=ppt/theme/theme13.xml><?xml version="1.0" encoding="utf-8"?>
<a:theme xmlns:a="http://schemas.openxmlformats.org/drawingml/2006/main" name="PAGE DE FIN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A9C6538C-7784-4F9F-8771-8FAB625D7830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 DE GARDE N°2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0455FF3F-B7D0-45A0-BF28-99B6E3A34ACB}"/>
    </a:ext>
  </a:extLst>
</a:theme>
</file>

<file path=ppt/theme/theme3.xml><?xml version="1.0" encoding="utf-8"?>
<a:theme xmlns:a="http://schemas.openxmlformats.org/drawingml/2006/main" name="PAGE DE GARDE N°3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E20E0186-EC20-4D31-B300-3D2D01FA59AD}"/>
    </a:ext>
  </a:extLst>
</a:theme>
</file>

<file path=ppt/theme/theme4.xml><?xml version="1.0" encoding="utf-8"?>
<a:theme xmlns:a="http://schemas.openxmlformats.org/drawingml/2006/main" name="PAGE INTRODUCTION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A29F473E-061A-46E0-BD0A-1134EF169728}"/>
    </a:ext>
  </a:extLst>
</a:theme>
</file>

<file path=ppt/theme/theme5.xml><?xml version="1.0" encoding="utf-8"?>
<a:theme xmlns:a="http://schemas.openxmlformats.org/drawingml/2006/main" name="PAGE SOMMAIRE V1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B8C8772D-3914-44BA-8DF4-AF48EC513451}"/>
    </a:ext>
  </a:extLst>
</a:theme>
</file>

<file path=ppt/theme/theme6.xml><?xml version="1.0" encoding="utf-8"?>
<a:theme xmlns:a="http://schemas.openxmlformats.org/drawingml/2006/main" name="PAGE SOMMAIRE V2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C19960F7-D432-49A6-A1EF-53ABCBE9CA75}"/>
    </a:ext>
  </a:extLst>
</a:theme>
</file>

<file path=ppt/theme/theme7.xml><?xml version="1.0" encoding="utf-8"?>
<a:theme xmlns:a="http://schemas.openxmlformats.org/drawingml/2006/main" name="PAGE SOMMAIRE V3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47CE9F7C-A5DA-404C-8952-7746723941D6}"/>
    </a:ext>
  </a:extLst>
</a:theme>
</file>

<file path=ppt/theme/theme8.xml><?xml version="1.0" encoding="utf-8"?>
<a:theme xmlns:a="http://schemas.openxmlformats.org/drawingml/2006/main" name="PAGE MULTIMEDIA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B27EE342-7C1F-4B68-B3C2-85994210927A}"/>
    </a:ext>
  </a:extLst>
</a:theme>
</file>

<file path=ppt/theme/theme9.xml><?xml version="1.0" encoding="utf-8"?>
<a:theme xmlns:a="http://schemas.openxmlformats.org/drawingml/2006/main" name="PAGE 1 BLOC TEXTE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OWERPOINT_RCVL" id="{3A4CBBD0-8285-4DD7-867F-775B74BDCDEA}" vid="{5CE5FE3B-FF53-4C25-8D07-614EB81E74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a3690d-aa2f-4eca-a594-bfa87ea432fd" xsi:nil="true"/>
    <lcf76f155ced4ddcb4097134ff3c332f xmlns="90fdc791-3dc4-4b39-943c-64acc942d9d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20A9BA691C64DA61C375F610B35ED" ma:contentTypeVersion="14" ma:contentTypeDescription="Crée un document." ma:contentTypeScope="" ma:versionID="ec548969b824669efbc6e71b45d7a7e3">
  <xsd:schema xmlns:xsd="http://www.w3.org/2001/XMLSchema" xmlns:xs="http://www.w3.org/2001/XMLSchema" xmlns:p="http://schemas.microsoft.com/office/2006/metadata/properties" xmlns:ns2="90fdc791-3dc4-4b39-943c-64acc942d9dd" xmlns:ns3="8ea3690d-aa2f-4eca-a594-bfa87ea432fd" targetNamespace="http://schemas.microsoft.com/office/2006/metadata/properties" ma:root="true" ma:fieldsID="fe673d7b379659c198a97cfc48ec7468" ns2:_="" ns3:_="">
    <xsd:import namespace="90fdc791-3dc4-4b39-943c-64acc942d9dd"/>
    <xsd:import namespace="8ea3690d-aa2f-4eca-a594-bfa87ea432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dc791-3dc4-4b39-943c-64acc942d9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658b35cd-c21e-45d7-b2a2-8049bcbfb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3690d-aa2f-4eca-a594-bfa87ea432f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2f18c0f-7ab2-4ec2-954b-99477e11defa}" ma:internalName="TaxCatchAll" ma:showField="CatchAllData" ma:web="8ea3690d-aa2f-4eca-a594-bfa87ea432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18F731-7AA5-4006-9A1C-68DA371A1C48}">
  <ds:schemaRefs>
    <ds:schemaRef ds:uri="http://schemas.microsoft.com/office/2006/metadata/properties"/>
    <ds:schemaRef ds:uri="http://schemas.microsoft.com/office/infopath/2007/PartnerControls"/>
    <ds:schemaRef ds:uri="8ea3690d-aa2f-4eca-a594-bfa87ea432fd"/>
    <ds:schemaRef ds:uri="90fdc791-3dc4-4b39-943c-64acc942d9dd"/>
  </ds:schemaRefs>
</ds:datastoreItem>
</file>

<file path=customXml/itemProps2.xml><?xml version="1.0" encoding="utf-8"?>
<ds:datastoreItem xmlns:ds="http://schemas.openxmlformats.org/officeDocument/2006/customXml" ds:itemID="{220503D6-BAE5-4CA5-8BAA-69E950FD4F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fdc791-3dc4-4b39-943c-64acc942d9dd"/>
    <ds:schemaRef ds:uri="8ea3690d-aa2f-4eca-a594-bfa87ea432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0998B3-5FC0-4D96-A770-F872A589E5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MODELE_POWERPOINT_RCVL</Template>
  <TotalTime>3637</TotalTime>
  <Words>421</Words>
  <Application>Microsoft Office PowerPoint</Application>
  <PresentationFormat>Affichage à l'écran (16:9)</PresentationFormat>
  <Paragraphs>70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8</vt:i4>
      </vt:variant>
    </vt:vector>
  </HeadingPairs>
  <TitlesOfParts>
    <vt:vector size="28" baseType="lpstr">
      <vt:lpstr>Arial</vt:lpstr>
      <vt:lpstr>Calibri</vt:lpstr>
      <vt:lpstr>Garamond</vt:lpstr>
      <vt:lpstr>Symbol</vt:lpstr>
      <vt:lpstr>Times New Roman</vt:lpstr>
      <vt:lpstr>Verdana</vt:lpstr>
      <vt:lpstr>Wingdings</vt:lpstr>
      <vt:lpstr>PAGE DE GARDE N°1</vt:lpstr>
      <vt:lpstr>PAGE DE GARDE N°2</vt:lpstr>
      <vt:lpstr>PAGE DE GARDE N°3</vt:lpstr>
      <vt:lpstr>PAGE INTRODUCTION</vt:lpstr>
      <vt:lpstr>PAGE SOMMAIRE V1</vt:lpstr>
      <vt:lpstr>PAGE SOMMAIRE V2</vt:lpstr>
      <vt:lpstr>PAGE SOMMAIRE V3</vt:lpstr>
      <vt:lpstr>PAGE MULTIMEDIA</vt:lpstr>
      <vt:lpstr>PAGE 1 BLOC TEXTE</vt:lpstr>
      <vt:lpstr>PAGE DOUBLE TEXTE</vt:lpstr>
      <vt:lpstr>PAGE TEXTE NEUTRE 1</vt:lpstr>
      <vt:lpstr>PAGE TEXTE NEUTRE 2</vt:lpstr>
      <vt:lpstr>PAGE DE FIN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Stratégie Régionale 2020-2030 en Centre-Val de Loire </vt:lpstr>
      <vt:lpstr>Présentation PowerPoint</vt:lpstr>
      <vt:lpstr>Présentation PowerPoint</vt:lpstr>
    </vt:vector>
  </TitlesOfParts>
  <Company>CONSEIL REGIONAL DU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LAVAYSSIERE Marie</dc:creator>
  <cp:lastModifiedBy>PALIS William</cp:lastModifiedBy>
  <cp:revision>158</cp:revision>
  <dcterms:created xsi:type="dcterms:W3CDTF">2019-12-09T10:30:47Z</dcterms:created>
  <dcterms:modified xsi:type="dcterms:W3CDTF">2022-09-28T15:21:56Z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0x01010021720A9BA691C64DA61C375F610B35ED</vt:lpwstr>
  </property>
  <property fmtid="{D5CDD505-2E9C-101B-9397-08002B2CF9AE}" pid="3" name="MediaServiceImageTags">
    <vt:lpwstr/>
  </property>
</Properties>
</file>